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11" r:id="rId2"/>
    <p:sldId id="508" r:id="rId3"/>
    <p:sldId id="948" r:id="rId4"/>
    <p:sldId id="749" r:id="rId5"/>
    <p:sldId id="626" r:id="rId6"/>
    <p:sldId id="627" r:id="rId7"/>
    <p:sldId id="628" r:id="rId8"/>
    <p:sldId id="629" r:id="rId9"/>
    <p:sldId id="630" r:id="rId10"/>
    <p:sldId id="631" r:id="rId11"/>
    <p:sldId id="632" r:id="rId12"/>
    <p:sldId id="633" r:id="rId13"/>
    <p:sldId id="634" r:id="rId14"/>
    <p:sldId id="750" r:id="rId15"/>
    <p:sldId id="636" r:id="rId16"/>
    <p:sldId id="637" r:id="rId17"/>
    <p:sldId id="638" r:id="rId18"/>
    <p:sldId id="639" r:id="rId19"/>
    <p:sldId id="640" r:id="rId20"/>
    <p:sldId id="641" r:id="rId21"/>
    <p:sldId id="642" r:id="rId22"/>
    <p:sldId id="643" r:id="rId23"/>
    <p:sldId id="644" r:id="rId24"/>
    <p:sldId id="645" r:id="rId25"/>
    <p:sldId id="646" r:id="rId26"/>
    <p:sldId id="647" r:id="rId27"/>
    <p:sldId id="648" r:id="rId28"/>
    <p:sldId id="652" r:id="rId29"/>
    <p:sldId id="649" r:id="rId30"/>
    <p:sldId id="650" r:id="rId31"/>
    <p:sldId id="651" r:id="rId32"/>
    <p:sldId id="900" r:id="rId33"/>
    <p:sldId id="896" r:id="rId34"/>
    <p:sldId id="899" r:id="rId35"/>
    <p:sldId id="895" r:id="rId36"/>
    <p:sldId id="897" r:id="rId37"/>
    <p:sldId id="901" r:id="rId38"/>
    <p:sldId id="903" r:id="rId39"/>
    <p:sldId id="916" r:id="rId40"/>
    <p:sldId id="917" r:id="rId41"/>
    <p:sldId id="918" r:id="rId42"/>
    <p:sldId id="919" r:id="rId43"/>
    <p:sldId id="920" r:id="rId44"/>
    <p:sldId id="921" r:id="rId45"/>
    <p:sldId id="922" r:id="rId46"/>
    <p:sldId id="923" r:id="rId47"/>
    <p:sldId id="947" r:id="rId48"/>
    <p:sldId id="930" r:id="rId49"/>
    <p:sldId id="939" r:id="rId50"/>
    <p:sldId id="911" r:id="rId51"/>
    <p:sldId id="925" r:id="rId52"/>
    <p:sldId id="914" r:id="rId53"/>
    <p:sldId id="927" r:id="rId54"/>
    <p:sldId id="92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231"/>
    <a:srgbClr val="4472C4"/>
    <a:srgbClr val="595959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8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5DFA-1A6D-47A0-9D42-C03710332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02804-4204-4B9B-A697-3D1DDCDA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D668-6D43-46E2-9366-CF741AA1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D5CDE-9A2A-4452-9400-0EF703D2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315AC-8D2F-4F4E-87A0-BD2D23A6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9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AC21F-67D9-44D3-90A2-7AD219B11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25AC0-6730-4A54-9EEC-515D69F1A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E4762-F2DE-47AB-A558-2B051DC1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E25D2-FA3B-45A0-A6C5-6B6E2C153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43658-61AA-40D4-AFBE-9B35EBE8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4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04772A-2D4F-4384-837C-11EA2B12A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70A3A-854E-41DB-AE82-F396869E7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38EC5-A279-44A0-8300-6D6242F89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903B6-5B45-4A2A-A5B5-46BA0395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EA8A0-D1BA-49AA-984B-534DD2B4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6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49B0-8205-4DC3-A07D-6A89AB36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02C60-4EDF-4771-9324-0CD6C02F1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B6829-71E1-4910-B967-E5F9122FD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A3115-B47B-425F-9BB7-72B50BDD1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CE4A6-9ECC-42CE-A24C-C11AF8C3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8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9EA4-7D06-425B-B416-954AC4B8B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F00A9-21FA-44F1-9277-4B951D70F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B9AD0-B395-4724-A43D-F10906F53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28233-2EEF-4A53-AD4B-CD41F49E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2D70B-A6CC-4258-8431-FE82C0A2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89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3477-E089-4614-AAAA-3E5E03D06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3AA00-7234-4174-A840-CD6616C29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5E9C4-09F5-4C77-8110-41F4EAE51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E185B-1C91-4E9C-81B0-AE1B383F0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21D1D-3843-4BEC-A53C-0E0140C41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52EFF-F889-4B87-8F3F-F3E8F32C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30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E60C-57B3-4433-ADB0-20B4BB42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0AEEE-EB57-4F9B-B62B-B135E0EA8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09093-ADFB-430C-B026-D1EA10767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BFAF1-4F90-416B-95D4-5576D5500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6E5C40-8D1B-46C7-AABE-77BEA1C56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A94C98-A8C6-4393-9304-57A24B66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393D69-74BC-403D-9CA5-4103B64C6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1C3C57-EB86-4FB0-AEEE-93F373B23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94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8D39-9816-4E2D-A9E2-6ECEF735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448534-A86D-46D0-9B2A-FEECC9817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16C6A-9505-4B8D-83D5-C6E6C431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D130F-C16B-4D2F-9D98-9F9BB978F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9B27E8-71D5-4BAC-9F77-BAC69C33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4DF6C8-2F8E-4AE0-909F-CFEA9D0C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E7160-8F0F-44D8-A6C6-5A06CAE8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2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339C9-2CE4-4887-BE11-5A711EB5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8C1B6-05DC-4CE5-83F0-1F4AAB219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61484-41E3-475B-8400-88E836EBD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B64B9-FD95-4654-A96E-31F5027B0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13A07-A521-4393-9E1F-4706F3428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99271-BDC1-4473-81C8-FF931984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7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3643-6C74-465C-8F24-8DB88249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B524E1-131A-4B80-9A8E-65FB4D536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574A3-8CBF-4B60-A921-0E9D87D45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A4BD3-5A1B-4149-A0FE-15E2F8A06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EE4C6-3DA8-4109-A5EE-BA6256F0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B2ECE-ED2E-425B-A7A5-9251B530A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6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E311B3-7485-4F34-A468-2C3C6E631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55200-97AE-4A39-884C-294EEA876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7E171-71B9-4E8D-8E0C-DDFC694D7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ABB00-06C7-4C27-9892-909425F1B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52204-1331-4BB4-8645-062643917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1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0.png"/><Relationship Id="rId18" Type="http://schemas.openxmlformats.org/officeDocument/2006/relationships/image" Target="../media/image31.png"/><Relationship Id="rId3" Type="http://schemas.openxmlformats.org/officeDocument/2006/relationships/image" Target="../media/image24.png"/><Relationship Id="rId21" Type="http://schemas.openxmlformats.org/officeDocument/2006/relationships/image" Target="../media/image34.png"/><Relationship Id="rId7" Type="http://schemas.openxmlformats.org/officeDocument/2006/relationships/image" Target="../media/image28.png"/><Relationship Id="rId12" Type="http://schemas.openxmlformats.org/officeDocument/2006/relationships/image" Target="../media/image9.png"/><Relationship Id="rId17" Type="http://schemas.openxmlformats.org/officeDocument/2006/relationships/image" Target="../media/image30.png"/><Relationship Id="rId2" Type="http://schemas.openxmlformats.org/officeDocument/2006/relationships/image" Target="../media/image19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8.png"/><Relationship Id="rId5" Type="http://schemas.openxmlformats.org/officeDocument/2006/relationships/image" Target="../media/image26.png"/><Relationship Id="rId15" Type="http://schemas.openxmlformats.org/officeDocument/2006/relationships/image" Target="../media/image12.png"/><Relationship Id="rId10" Type="http://schemas.openxmlformats.org/officeDocument/2006/relationships/image" Target="../media/image18.png"/><Relationship Id="rId19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Relationship Id="rId14" Type="http://schemas.openxmlformats.org/officeDocument/2006/relationships/image" Target="../media/image11.png"/><Relationship Id="rId22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0.png"/><Relationship Id="rId18" Type="http://schemas.openxmlformats.org/officeDocument/2006/relationships/image" Target="../media/image38.png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8.png"/><Relationship Id="rId12" Type="http://schemas.openxmlformats.org/officeDocument/2006/relationships/image" Target="../media/image9.png"/><Relationship Id="rId17" Type="http://schemas.openxmlformats.org/officeDocument/2006/relationships/image" Target="../media/image37.png"/><Relationship Id="rId2" Type="http://schemas.openxmlformats.org/officeDocument/2006/relationships/image" Target="../media/image19.png"/><Relationship Id="rId16" Type="http://schemas.openxmlformats.org/officeDocument/2006/relationships/image" Target="../media/image36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8.png"/><Relationship Id="rId5" Type="http://schemas.openxmlformats.org/officeDocument/2006/relationships/image" Target="../media/image26.png"/><Relationship Id="rId15" Type="http://schemas.openxmlformats.org/officeDocument/2006/relationships/image" Target="../media/image12.png"/><Relationship Id="rId23" Type="http://schemas.openxmlformats.org/officeDocument/2006/relationships/image" Target="../media/image35.png"/><Relationship Id="rId10" Type="http://schemas.openxmlformats.org/officeDocument/2006/relationships/image" Target="../media/image18.png"/><Relationship Id="rId19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Relationship Id="rId14" Type="http://schemas.openxmlformats.org/officeDocument/2006/relationships/image" Target="../media/image11.png"/><Relationship Id="rId22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0.png"/><Relationship Id="rId18" Type="http://schemas.openxmlformats.org/officeDocument/2006/relationships/image" Target="../media/image40.png"/><Relationship Id="rId3" Type="http://schemas.openxmlformats.org/officeDocument/2006/relationships/image" Target="../media/image24.png"/><Relationship Id="rId21" Type="http://schemas.openxmlformats.org/officeDocument/2006/relationships/image" Target="../media/image31.png"/><Relationship Id="rId7" Type="http://schemas.openxmlformats.org/officeDocument/2006/relationships/image" Target="../media/image28.png"/><Relationship Id="rId12" Type="http://schemas.openxmlformats.org/officeDocument/2006/relationships/image" Target="../media/image9.png"/><Relationship Id="rId17" Type="http://schemas.openxmlformats.org/officeDocument/2006/relationships/image" Target="../media/image39.png"/><Relationship Id="rId25" Type="http://schemas.openxmlformats.org/officeDocument/2006/relationships/image" Target="../media/image35.png"/><Relationship Id="rId2" Type="http://schemas.openxmlformats.org/officeDocument/2006/relationships/image" Target="../media/image19.png"/><Relationship Id="rId16" Type="http://schemas.openxmlformats.org/officeDocument/2006/relationships/image" Target="../media/image14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8.png"/><Relationship Id="rId24" Type="http://schemas.openxmlformats.org/officeDocument/2006/relationships/image" Target="../media/image34.png"/><Relationship Id="rId5" Type="http://schemas.openxmlformats.org/officeDocument/2006/relationships/image" Target="../media/image26.png"/><Relationship Id="rId15" Type="http://schemas.openxmlformats.org/officeDocument/2006/relationships/image" Target="../media/image12.png"/><Relationship Id="rId23" Type="http://schemas.openxmlformats.org/officeDocument/2006/relationships/image" Target="../media/image33.png"/><Relationship Id="rId10" Type="http://schemas.openxmlformats.org/officeDocument/2006/relationships/image" Target="../media/image18.png"/><Relationship Id="rId19" Type="http://schemas.openxmlformats.org/officeDocument/2006/relationships/image" Target="../media/image41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Relationship Id="rId14" Type="http://schemas.openxmlformats.org/officeDocument/2006/relationships/image" Target="../media/image11.png"/><Relationship Id="rId22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0.png"/><Relationship Id="rId18" Type="http://schemas.openxmlformats.org/officeDocument/2006/relationships/image" Target="../media/image40.png"/><Relationship Id="rId26" Type="http://schemas.openxmlformats.org/officeDocument/2006/relationships/image" Target="../media/image34.png"/><Relationship Id="rId3" Type="http://schemas.openxmlformats.org/officeDocument/2006/relationships/image" Target="../media/image24.png"/><Relationship Id="rId21" Type="http://schemas.openxmlformats.org/officeDocument/2006/relationships/image" Target="../media/image45.png"/><Relationship Id="rId7" Type="http://schemas.openxmlformats.org/officeDocument/2006/relationships/image" Target="../media/image28.png"/><Relationship Id="rId12" Type="http://schemas.openxmlformats.org/officeDocument/2006/relationships/image" Target="../media/image9.png"/><Relationship Id="rId17" Type="http://schemas.openxmlformats.org/officeDocument/2006/relationships/image" Target="../media/image39.png"/><Relationship Id="rId25" Type="http://schemas.openxmlformats.org/officeDocument/2006/relationships/image" Target="../media/image33.png"/><Relationship Id="rId2" Type="http://schemas.openxmlformats.org/officeDocument/2006/relationships/image" Target="../media/image19.png"/><Relationship Id="rId16" Type="http://schemas.openxmlformats.org/officeDocument/2006/relationships/image" Target="../media/image14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8.png"/><Relationship Id="rId24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12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43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Relationship Id="rId14" Type="http://schemas.openxmlformats.org/officeDocument/2006/relationships/image" Target="../media/image11.png"/><Relationship Id="rId22" Type="http://schemas.openxmlformats.org/officeDocument/2006/relationships/image" Target="../media/image46.png"/><Relationship Id="rId27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9" Type="http://schemas.openxmlformats.org/officeDocument/2006/relationships/image" Target="../media/image84.png"/><Relationship Id="rId21" Type="http://schemas.openxmlformats.org/officeDocument/2006/relationships/image" Target="../media/image66.png"/><Relationship Id="rId34" Type="http://schemas.openxmlformats.org/officeDocument/2006/relationships/image" Target="../media/image79.png"/><Relationship Id="rId42" Type="http://schemas.openxmlformats.org/officeDocument/2006/relationships/image" Target="../media/image87.png"/><Relationship Id="rId47" Type="http://schemas.openxmlformats.org/officeDocument/2006/relationships/image" Target="../media/image92.png"/><Relationship Id="rId50" Type="http://schemas.openxmlformats.org/officeDocument/2006/relationships/image" Target="../media/image95.png"/><Relationship Id="rId55" Type="http://schemas.openxmlformats.org/officeDocument/2006/relationships/image" Target="../media/image10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33" Type="http://schemas.openxmlformats.org/officeDocument/2006/relationships/image" Target="../media/image78.png"/><Relationship Id="rId38" Type="http://schemas.openxmlformats.org/officeDocument/2006/relationships/image" Target="../media/image83.png"/><Relationship Id="rId46" Type="http://schemas.openxmlformats.org/officeDocument/2006/relationships/image" Target="../media/image91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41" Type="http://schemas.openxmlformats.org/officeDocument/2006/relationships/image" Target="../media/image86.png"/><Relationship Id="rId54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37" Type="http://schemas.openxmlformats.org/officeDocument/2006/relationships/image" Target="../media/image82.png"/><Relationship Id="rId40" Type="http://schemas.openxmlformats.org/officeDocument/2006/relationships/image" Target="../media/image85.png"/><Relationship Id="rId45" Type="http://schemas.openxmlformats.org/officeDocument/2006/relationships/image" Target="../media/image90.png"/><Relationship Id="rId53" Type="http://schemas.openxmlformats.org/officeDocument/2006/relationships/image" Target="../media/image98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36" Type="http://schemas.openxmlformats.org/officeDocument/2006/relationships/image" Target="../media/image81.png"/><Relationship Id="rId49" Type="http://schemas.openxmlformats.org/officeDocument/2006/relationships/image" Target="../media/image94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31" Type="http://schemas.openxmlformats.org/officeDocument/2006/relationships/image" Target="../media/image76.png"/><Relationship Id="rId44" Type="http://schemas.openxmlformats.org/officeDocument/2006/relationships/image" Target="../media/image89.png"/><Relationship Id="rId52" Type="http://schemas.openxmlformats.org/officeDocument/2006/relationships/image" Target="../media/image97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80.png"/><Relationship Id="rId43" Type="http://schemas.openxmlformats.org/officeDocument/2006/relationships/image" Target="../media/image88.png"/><Relationship Id="rId48" Type="http://schemas.openxmlformats.org/officeDocument/2006/relationships/image" Target="../media/image93.png"/><Relationship Id="rId8" Type="http://schemas.openxmlformats.org/officeDocument/2006/relationships/image" Target="../media/image53.png"/><Relationship Id="rId51" Type="http://schemas.openxmlformats.org/officeDocument/2006/relationships/image" Target="../media/image96.png"/><Relationship Id="rId3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jpg"/><Relationship Id="rId10" Type="http://schemas.openxmlformats.org/officeDocument/2006/relationships/image" Target="../media/image109.png"/><Relationship Id="rId4" Type="http://schemas.openxmlformats.org/officeDocument/2006/relationships/image" Target="../media/image103.jpg"/><Relationship Id="rId9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26" Type="http://schemas.openxmlformats.org/officeDocument/2006/relationships/image" Target="../media/image148.png"/><Relationship Id="rId3" Type="http://schemas.openxmlformats.org/officeDocument/2006/relationships/image" Target="../media/image125.png"/><Relationship Id="rId21" Type="http://schemas.openxmlformats.org/officeDocument/2006/relationships/image" Target="../media/image143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7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146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26" Type="http://schemas.openxmlformats.org/officeDocument/2006/relationships/image" Target="../media/image148.png"/><Relationship Id="rId3" Type="http://schemas.openxmlformats.org/officeDocument/2006/relationships/image" Target="../media/image125.png"/><Relationship Id="rId21" Type="http://schemas.openxmlformats.org/officeDocument/2006/relationships/image" Target="../media/image143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7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146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26" Type="http://schemas.openxmlformats.org/officeDocument/2006/relationships/image" Target="../media/image147.png"/><Relationship Id="rId3" Type="http://schemas.openxmlformats.org/officeDocument/2006/relationships/image" Target="../media/image125.png"/><Relationship Id="rId21" Type="http://schemas.openxmlformats.org/officeDocument/2006/relationships/image" Target="../media/image143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6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145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23" Type="http://schemas.openxmlformats.org/officeDocument/2006/relationships/image" Target="../media/image144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9.png"/><Relationship Id="rId27" Type="http://schemas.openxmlformats.org/officeDocument/2006/relationships/image" Target="../media/image1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26" Type="http://schemas.openxmlformats.org/officeDocument/2006/relationships/image" Target="../media/image146.png"/><Relationship Id="rId3" Type="http://schemas.openxmlformats.org/officeDocument/2006/relationships/image" Target="../media/image125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5" Type="http://schemas.openxmlformats.org/officeDocument/2006/relationships/image" Target="../media/image145.png"/><Relationship Id="rId2" Type="http://schemas.openxmlformats.org/officeDocument/2006/relationships/image" Target="../media/image124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132.png"/><Relationship Id="rId24" Type="http://schemas.openxmlformats.org/officeDocument/2006/relationships/image" Target="../media/image144.png"/><Relationship Id="rId5" Type="http://schemas.openxmlformats.org/officeDocument/2006/relationships/image" Target="../media/image127.png"/><Relationship Id="rId15" Type="http://schemas.openxmlformats.org/officeDocument/2006/relationships/image" Target="../media/image136.png"/><Relationship Id="rId23" Type="http://schemas.openxmlformats.org/officeDocument/2006/relationships/image" Target="../media/image149.png"/><Relationship Id="rId28" Type="http://schemas.openxmlformats.org/officeDocument/2006/relationships/image" Target="../media/image148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31" Type="http://schemas.openxmlformats.org/officeDocument/2006/relationships/image" Target="../media/image153.png"/><Relationship Id="rId4" Type="http://schemas.openxmlformats.org/officeDocument/2006/relationships/image" Target="../media/image126.png"/><Relationship Id="rId9" Type="http://schemas.openxmlformats.org/officeDocument/2006/relationships/image" Target="../media/image150.png"/><Relationship Id="rId14" Type="http://schemas.openxmlformats.org/officeDocument/2006/relationships/image" Target="../media/image135.png"/><Relationship Id="rId22" Type="http://schemas.openxmlformats.org/officeDocument/2006/relationships/image" Target="../media/image143.png"/><Relationship Id="rId27" Type="http://schemas.openxmlformats.org/officeDocument/2006/relationships/image" Target="../media/image147.png"/><Relationship Id="rId30" Type="http://schemas.openxmlformats.org/officeDocument/2006/relationships/image" Target="../media/image1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4.png"/><Relationship Id="rId299" Type="http://schemas.openxmlformats.org/officeDocument/2006/relationships/image" Target="../media/image456.png"/><Relationship Id="rId671" Type="http://schemas.openxmlformats.org/officeDocument/2006/relationships/image" Target="../media/image828.png"/><Relationship Id="rId21" Type="http://schemas.openxmlformats.org/officeDocument/2006/relationships/image" Target="../media/image178.png"/><Relationship Id="rId63" Type="http://schemas.openxmlformats.org/officeDocument/2006/relationships/image" Target="../media/image220.png"/><Relationship Id="rId159" Type="http://schemas.openxmlformats.org/officeDocument/2006/relationships/image" Target="../media/image316.png"/><Relationship Id="rId324" Type="http://schemas.openxmlformats.org/officeDocument/2006/relationships/image" Target="../media/image481.png"/><Relationship Id="rId366" Type="http://schemas.openxmlformats.org/officeDocument/2006/relationships/image" Target="../media/image523.png"/><Relationship Id="rId531" Type="http://schemas.openxmlformats.org/officeDocument/2006/relationships/image" Target="../media/image688.png"/><Relationship Id="rId573" Type="http://schemas.openxmlformats.org/officeDocument/2006/relationships/image" Target="../media/image730.png"/><Relationship Id="rId629" Type="http://schemas.openxmlformats.org/officeDocument/2006/relationships/image" Target="../media/image786.png"/><Relationship Id="rId170" Type="http://schemas.openxmlformats.org/officeDocument/2006/relationships/image" Target="../media/image327.png"/><Relationship Id="rId226" Type="http://schemas.openxmlformats.org/officeDocument/2006/relationships/image" Target="../media/image383.png"/><Relationship Id="rId433" Type="http://schemas.openxmlformats.org/officeDocument/2006/relationships/image" Target="../media/image590.png"/><Relationship Id="rId268" Type="http://schemas.openxmlformats.org/officeDocument/2006/relationships/image" Target="../media/image425.png"/><Relationship Id="rId475" Type="http://schemas.openxmlformats.org/officeDocument/2006/relationships/image" Target="../media/image632.png"/><Relationship Id="rId640" Type="http://schemas.openxmlformats.org/officeDocument/2006/relationships/image" Target="../media/image797.png"/><Relationship Id="rId682" Type="http://schemas.openxmlformats.org/officeDocument/2006/relationships/image" Target="../media/image839.png"/><Relationship Id="rId32" Type="http://schemas.openxmlformats.org/officeDocument/2006/relationships/image" Target="../media/image189.png"/><Relationship Id="rId74" Type="http://schemas.openxmlformats.org/officeDocument/2006/relationships/image" Target="../media/image231.png"/><Relationship Id="rId128" Type="http://schemas.openxmlformats.org/officeDocument/2006/relationships/image" Target="../media/image285.png"/><Relationship Id="rId335" Type="http://schemas.openxmlformats.org/officeDocument/2006/relationships/image" Target="../media/image492.png"/><Relationship Id="rId377" Type="http://schemas.openxmlformats.org/officeDocument/2006/relationships/image" Target="../media/image534.png"/><Relationship Id="rId500" Type="http://schemas.openxmlformats.org/officeDocument/2006/relationships/image" Target="../media/image657.png"/><Relationship Id="rId542" Type="http://schemas.openxmlformats.org/officeDocument/2006/relationships/image" Target="../media/image699.png"/><Relationship Id="rId584" Type="http://schemas.openxmlformats.org/officeDocument/2006/relationships/image" Target="../media/image741.png"/><Relationship Id="rId5" Type="http://schemas.openxmlformats.org/officeDocument/2006/relationships/image" Target="../media/image162.png"/><Relationship Id="rId181" Type="http://schemas.openxmlformats.org/officeDocument/2006/relationships/image" Target="../media/image338.png"/><Relationship Id="rId237" Type="http://schemas.openxmlformats.org/officeDocument/2006/relationships/image" Target="../media/image394.png"/><Relationship Id="rId402" Type="http://schemas.openxmlformats.org/officeDocument/2006/relationships/image" Target="../media/image559.png"/><Relationship Id="rId279" Type="http://schemas.openxmlformats.org/officeDocument/2006/relationships/image" Target="../media/image436.png"/><Relationship Id="rId444" Type="http://schemas.openxmlformats.org/officeDocument/2006/relationships/image" Target="../media/image601.png"/><Relationship Id="rId486" Type="http://schemas.openxmlformats.org/officeDocument/2006/relationships/image" Target="../media/image643.png"/><Relationship Id="rId651" Type="http://schemas.openxmlformats.org/officeDocument/2006/relationships/image" Target="../media/image808.png"/><Relationship Id="rId693" Type="http://schemas.openxmlformats.org/officeDocument/2006/relationships/image" Target="../media/image850.png"/><Relationship Id="rId707" Type="http://schemas.openxmlformats.org/officeDocument/2006/relationships/image" Target="../media/image864.png"/><Relationship Id="rId43" Type="http://schemas.openxmlformats.org/officeDocument/2006/relationships/image" Target="../media/image200.png"/><Relationship Id="rId139" Type="http://schemas.openxmlformats.org/officeDocument/2006/relationships/image" Target="../media/image296.png"/><Relationship Id="rId290" Type="http://schemas.openxmlformats.org/officeDocument/2006/relationships/image" Target="../media/image447.png"/><Relationship Id="rId304" Type="http://schemas.openxmlformats.org/officeDocument/2006/relationships/image" Target="../media/image461.png"/><Relationship Id="rId346" Type="http://schemas.openxmlformats.org/officeDocument/2006/relationships/image" Target="../media/image503.png"/><Relationship Id="rId388" Type="http://schemas.openxmlformats.org/officeDocument/2006/relationships/image" Target="../media/image545.png"/><Relationship Id="rId511" Type="http://schemas.openxmlformats.org/officeDocument/2006/relationships/image" Target="../media/image668.png"/><Relationship Id="rId553" Type="http://schemas.openxmlformats.org/officeDocument/2006/relationships/image" Target="../media/image710.png"/><Relationship Id="rId609" Type="http://schemas.openxmlformats.org/officeDocument/2006/relationships/image" Target="../media/image766.png"/><Relationship Id="rId85" Type="http://schemas.openxmlformats.org/officeDocument/2006/relationships/image" Target="../media/image242.png"/><Relationship Id="rId150" Type="http://schemas.openxmlformats.org/officeDocument/2006/relationships/image" Target="../media/image307.png"/><Relationship Id="rId192" Type="http://schemas.openxmlformats.org/officeDocument/2006/relationships/image" Target="../media/image349.png"/><Relationship Id="rId206" Type="http://schemas.openxmlformats.org/officeDocument/2006/relationships/image" Target="../media/image363.png"/><Relationship Id="rId413" Type="http://schemas.openxmlformats.org/officeDocument/2006/relationships/image" Target="../media/image570.png"/><Relationship Id="rId595" Type="http://schemas.openxmlformats.org/officeDocument/2006/relationships/image" Target="../media/image752.png"/><Relationship Id="rId248" Type="http://schemas.openxmlformats.org/officeDocument/2006/relationships/image" Target="../media/image405.png"/><Relationship Id="rId455" Type="http://schemas.openxmlformats.org/officeDocument/2006/relationships/image" Target="../media/image612.png"/><Relationship Id="rId497" Type="http://schemas.openxmlformats.org/officeDocument/2006/relationships/image" Target="../media/image654.png"/><Relationship Id="rId620" Type="http://schemas.openxmlformats.org/officeDocument/2006/relationships/image" Target="../media/image777.png"/><Relationship Id="rId662" Type="http://schemas.openxmlformats.org/officeDocument/2006/relationships/image" Target="../media/image819.png"/><Relationship Id="rId12" Type="http://schemas.openxmlformats.org/officeDocument/2006/relationships/image" Target="../media/image169.png"/><Relationship Id="rId108" Type="http://schemas.openxmlformats.org/officeDocument/2006/relationships/image" Target="../media/image265.png"/><Relationship Id="rId315" Type="http://schemas.openxmlformats.org/officeDocument/2006/relationships/image" Target="../media/image472.png"/><Relationship Id="rId357" Type="http://schemas.openxmlformats.org/officeDocument/2006/relationships/image" Target="../media/image514.png"/><Relationship Id="rId522" Type="http://schemas.openxmlformats.org/officeDocument/2006/relationships/image" Target="../media/image679.png"/><Relationship Id="rId54" Type="http://schemas.openxmlformats.org/officeDocument/2006/relationships/image" Target="../media/image211.png"/><Relationship Id="rId96" Type="http://schemas.openxmlformats.org/officeDocument/2006/relationships/image" Target="../media/image253.png"/><Relationship Id="rId161" Type="http://schemas.openxmlformats.org/officeDocument/2006/relationships/image" Target="../media/image318.png"/><Relationship Id="rId217" Type="http://schemas.openxmlformats.org/officeDocument/2006/relationships/image" Target="../media/image374.png"/><Relationship Id="rId399" Type="http://schemas.openxmlformats.org/officeDocument/2006/relationships/image" Target="../media/image556.png"/><Relationship Id="rId564" Type="http://schemas.openxmlformats.org/officeDocument/2006/relationships/image" Target="../media/image721.png"/><Relationship Id="rId259" Type="http://schemas.openxmlformats.org/officeDocument/2006/relationships/image" Target="../media/image416.png"/><Relationship Id="rId424" Type="http://schemas.openxmlformats.org/officeDocument/2006/relationships/image" Target="../media/image581.png"/><Relationship Id="rId466" Type="http://schemas.openxmlformats.org/officeDocument/2006/relationships/image" Target="../media/image623.png"/><Relationship Id="rId631" Type="http://schemas.openxmlformats.org/officeDocument/2006/relationships/image" Target="../media/image788.png"/><Relationship Id="rId673" Type="http://schemas.openxmlformats.org/officeDocument/2006/relationships/image" Target="../media/image830.png"/><Relationship Id="rId23" Type="http://schemas.openxmlformats.org/officeDocument/2006/relationships/image" Target="../media/image180.png"/><Relationship Id="rId119" Type="http://schemas.openxmlformats.org/officeDocument/2006/relationships/image" Target="../media/image276.png"/><Relationship Id="rId270" Type="http://schemas.openxmlformats.org/officeDocument/2006/relationships/image" Target="../media/image427.png"/><Relationship Id="rId326" Type="http://schemas.openxmlformats.org/officeDocument/2006/relationships/image" Target="../media/image483.png"/><Relationship Id="rId533" Type="http://schemas.openxmlformats.org/officeDocument/2006/relationships/image" Target="../media/image690.png"/><Relationship Id="rId65" Type="http://schemas.openxmlformats.org/officeDocument/2006/relationships/image" Target="../media/image222.png"/><Relationship Id="rId130" Type="http://schemas.openxmlformats.org/officeDocument/2006/relationships/image" Target="../media/image287.png"/><Relationship Id="rId368" Type="http://schemas.openxmlformats.org/officeDocument/2006/relationships/image" Target="../media/image525.png"/><Relationship Id="rId575" Type="http://schemas.openxmlformats.org/officeDocument/2006/relationships/image" Target="../media/image732.png"/><Relationship Id="rId172" Type="http://schemas.openxmlformats.org/officeDocument/2006/relationships/image" Target="../media/image329.png"/><Relationship Id="rId228" Type="http://schemas.openxmlformats.org/officeDocument/2006/relationships/image" Target="../media/image385.png"/><Relationship Id="rId435" Type="http://schemas.openxmlformats.org/officeDocument/2006/relationships/image" Target="../media/image592.png"/><Relationship Id="rId477" Type="http://schemas.openxmlformats.org/officeDocument/2006/relationships/image" Target="../media/image634.png"/><Relationship Id="rId600" Type="http://schemas.openxmlformats.org/officeDocument/2006/relationships/image" Target="../media/image757.png"/><Relationship Id="rId642" Type="http://schemas.openxmlformats.org/officeDocument/2006/relationships/image" Target="../media/image799.png"/><Relationship Id="rId684" Type="http://schemas.openxmlformats.org/officeDocument/2006/relationships/image" Target="../media/image841.png"/><Relationship Id="rId281" Type="http://schemas.openxmlformats.org/officeDocument/2006/relationships/image" Target="../media/image438.png"/><Relationship Id="rId337" Type="http://schemas.openxmlformats.org/officeDocument/2006/relationships/image" Target="../media/image494.png"/><Relationship Id="rId502" Type="http://schemas.openxmlformats.org/officeDocument/2006/relationships/image" Target="../media/image659.png"/><Relationship Id="rId34" Type="http://schemas.openxmlformats.org/officeDocument/2006/relationships/image" Target="../media/image191.png"/><Relationship Id="rId76" Type="http://schemas.openxmlformats.org/officeDocument/2006/relationships/image" Target="../media/image233.png"/><Relationship Id="rId141" Type="http://schemas.openxmlformats.org/officeDocument/2006/relationships/image" Target="../media/image298.png"/><Relationship Id="rId379" Type="http://schemas.openxmlformats.org/officeDocument/2006/relationships/image" Target="../media/image536.png"/><Relationship Id="rId544" Type="http://schemas.openxmlformats.org/officeDocument/2006/relationships/image" Target="../media/image701.png"/><Relationship Id="rId586" Type="http://schemas.openxmlformats.org/officeDocument/2006/relationships/image" Target="../media/image743.png"/><Relationship Id="rId7" Type="http://schemas.openxmlformats.org/officeDocument/2006/relationships/image" Target="../media/image164.png"/><Relationship Id="rId183" Type="http://schemas.openxmlformats.org/officeDocument/2006/relationships/image" Target="../media/image340.png"/><Relationship Id="rId239" Type="http://schemas.openxmlformats.org/officeDocument/2006/relationships/image" Target="../media/image396.png"/><Relationship Id="rId390" Type="http://schemas.openxmlformats.org/officeDocument/2006/relationships/image" Target="../media/image547.png"/><Relationship Id="rId404" Type="http://schemas.openxmlformats.org/officeDocument/2006/relationships/image" Target="../media/image561.png"/><Relationship Id="rId446" Type="http://schemas.openxmlformats.org/officeDocument/2006/relationships/image" Target="../media/image603.png"/><Relationship Id="rId611" Type="http://schemas.openxmlformats.org/officeDocument/2006/relationships/image" Target="../media/image768.png"/><Relationship Id="rId653" Type="http://schemas.openxmlformats.org/officeDocument/2006/relationships/image" Target="../media/image810.png"/><Relationship Id="rId250" Type="http://schemas.openxmlformats.org/officeDocument/2006/relationships/image" Target="../media/image407.png"/><Relationship Id="rId292" Type="http://schemas.openxmlformats.org/officeDocument/2006/relationships/image" Target="../media/image449.png"/><Relationship Id="rId306" Type="http://schemas.openxmlformats.org/officeDocument/2006/relationships/image" Target="../media/image463.png"/><Relationship Id="rId488" Type="http://schemas.openxmlformats.org/officeDocument/2006/relationships/image" Target="../media/image645.png"/><Relationship Id="rId695" Type="http://schemas.openxmlformats.org/officeDocument/2006/relationships/image" Target="../media/image852.png"/><Relationship Id="rId45" Type="http://schemas.openxmlformats.org/officeDocument/2006/relationships/image" Target="../media/image202.png"/><Relationship Id="rId87" Type="http://schemas.openxmlformats.org/officeDocument/2006/relationships/image" Target="../media/image244.png"/><Relationship Id="rId110" Type="http://schemas.openxmlformats.org/officeDocument/2006/relationships/image" Target="../media/image267.png"/><Relationship Id="rId348" Type="http://schemas.openxmlformats.org/officeDocument/2006/relationships/image" Target="../media/image505.png"/><Relationship Id="rId513" Type="http://schemas.openxmlformats.org/officeDocument/2006/relationships/image" Target="../media/image670.png"/><Relationship Id="rId555" Type="http://schemas.openxmlformats.org/officeDocument/2006/relationships/image" Target="../media/image712.png"/><Relationship Id="rId597" Type="http://schemas.openxmlformats.org/officeDocument/2006/relationships/image" Target="../media/image754.png"/><Relationship Id="rId152" Type="http://schemas.openxmlformats.org/officeDocument/2006/relationships/image" Target="../media/image309.png"/><Relationship Id="rId194" Type="http://schemas.openxmlformats.org/officeDocument/2006/relationships/image" Target="../media/image351.png"/><Relationship Id="rId208" Type="http://schemas.openxmlformats.org/officeDocument/2006/relationships/image" Target="../media/image365.png"/><Relationship Id="rId415" Type="http://schemas.openxmlformats.org/officeDocument/2006/relationships/image" Target="../media/image572.png"/><Relationship Id="rId457" Type="http://schemas.openxmlformats.org/officeDocument/2006/relationships/image" Target="../media/image614.png"/><Relationship Id="rId622" Type="http://schemas.openxmlformats.org/officeDocument/2006/relationships/image" Target="../media/image779.png"/><Relationship Id="rId261" Type="http://schemas.openxmlformats.org/officeDocument/2006/relationships/image" Target="../media/image418.png"/><Relationship Id="rId499" Type="http://schemas.openxmlformats.org/officeDocument/2006/relationships/image" Target="../media/image656.png"/><Relationship Id="rId664" Type="http://schemas.openxmlformats.org/officeDocument/2006/relationships/image" Target="../media/image821.png"/><Relationship Id="rId14" Type="http://schemas.openxmlformats.org/officeDocument/2006/relationships/image" Target="../media/image171.png"/><Relationship Id="rId56" Type="http://schemas.openxmlformats.org/officeDocument/2006/relationships/image" Target="../media/image213.png"/><Relationship Id="rId317" Type="http://schemas.openxmlformats.org/officeDocument/2006/relationships/image" Target="../media/image474.png"/><Relationship Id="rId359" Type="http://schemas.openxmlformats.org/officeDocument/2006/relationships/image" Target="../media/image516.png"/><Relationship Id="rId524" Type="http://schemas.openxmlformats.org/officeDocument/2006/relationships/image" Target="../media/image681.png"/><Relationship Id="rId566" Type="http://schemas.openxmlformats.org/officeDocument/2006/relationships/image" Target="../media/image723.png"/><Relationship Id="rId98" Type="http://schemas.openxmlformats.org/officeDocument/2006/relationships/image" Target="../media/image255.png"/><Relationship Id="rId121" Type="http://schemas.openxmlformats.org/officeDocument/2006/relationships/image" Target="../media/image278.png"/><Relationship Id="rId163" Type="http://schemas.openxmlformats.org/officeDocument/2006/relationships/image" Target="../media/image320.png"/><Relationship Id="rId219" Type="http://schemas.openxmlformats.org/officeDocument/2006/relationships/image" Target="../media/image376.png"/><Relationship Id="rId370" Type="http://schemas.openxmlformats.org/officeDocument/2006/relationships/image" Target="../media/image527.png"/><Relationship Id="rId426" Type="http://schemas.openxmlformats.org/officeDocument/2006/relationships/image" Target="../media/image583.png"/><Relationship Id="rId633" Type="http://schemas.openxmlformats.org/officeDocument/2006/relationships/image" Target="../media/image790.png"/><Relationship Id="rId230" Type="http://schemas.openxmlformats.org/officeDocument/2006/relationships/image" Target="../media/image387.png"/><Relationship Id="rId468" Type="http://schemas.openxmlformats.org/officeDocument/2006/relationships/image" Target="../media/image625.png"/><Relationship Id="rId675" Type="http://schemas.openxmlformats.org/officeDocument/2006/relationships/image" Target="../media/image832.png"/><Relationship Id="rId25" Type="http://schemas.openxmlformats.org/officeDocument/2006/relationships/image" Target="../media/image182.png"/><Relationship Id="rId67" Type="http://schemas.openxmlformats.org/officeDocument/2006/relationships/image" Target="../media/image224.png"/><Relationship Id="rId272" Type="http://schemas.openxmlformats.org/officeDocument/2006/relationships/image" Target="../media/image429.png"/><Relationship Id="rId328" Type="http://schemas.openxmlformats.org/officeDocument/2006/relationships/image" Target="../media/image485.png"/><Relationship Id="rId535" Type="http://schemas.openxmlformats.org/officeDocument/2006/relationships/image" Target="../media/image692.png"/><Relationship Id="rId577" Type="http://schemas.openxmlformats.org/officeDocument/2006/relationships/image" Target="../media/image734.png"/><Relationship Id="rId700" Type="http://schemas.openxmlformats.org/officeDocument/2006/relationships/image" Target="../media/image857.png"/><Relationship Id="rId132" Type="http://schemas.openxmlformats.org/officeDocument/2006/relationships/image" Target="../media/image289.png"/><Relationship Id="rId174" Type="http://schemas.openxmlformats.org/officeDocument/2006/relationships/image" Target="../media/image331.png"/><Relationship Id="rId381" Type="http://schemas.openxmlformats.org/officeDocument/2006/relationships/image" Target="../media/image538.png"/><Relationship Id="rId602" Type="http://schemas.openxmlformats.org/officeDocument/2006/relationships/image" Target="../media/image759.png"/><Relationship Id="rId241" Type="http://schemas.openxmlformats.org/officeDocument/2006/relationships/image" Target="../media/image398.png"/><Relationship Id="rId437" Type="http://schemas.openxmlformats.org/officeDocument/2006/relationships/image" Target="../media/image594.png"/><Relationship Id="rId479" Type="http://schemas.openxmlformats.org/officeDocument/2006/relationships/image" Target="../media/image636.png"/><Relationship Id="rId644" Type="http://schemas.openxmlformats.org/officeDocument/2006/relationships/image" Target="../media/image801.png"/><Relationship Id="rId686" Type="http://schemas.openxmlformats.org/officeDocument/2006/relationships/image" Target="../media/image843.png"/><Relationship Id="rId36" Type="http://schemas.openxmlformats.org/officeDocument/2006/relationships/image" Target="../media/image193.png"/><Relationship Id="rId283" Type="http://schemas.openxmlformats.org/officeDocument/2006/relationships/image" Target="../media/image440.png"/><Relationship Id="rId339" Type="http://schemas.openxmlformats.org/officeDocument/2006/relationships/image" Target="../media/image496.png"/><Relationship Id="rId490" Type="http://schemas.openxmlformats.org/officeDocument/2006/relationships/image" Target="../media/image647.png"/><Relationship Id="rId504" Type="http://schemas.openxmlformats.org/officeDocument/2006/relationships/image" Target="../media/image661.png"/><Relationship Id="rId546" Type="http://schemas.openxmlformats.org/officeDocument/2006/relationships/image" Target="../media/image703.png"/><Relationship Id="rId78" Type="http://schemas.openxmlformats.org/officeDocument/2006/relationships/image" Target="../media/image235.png"/><Relationship Id="rId101" Type="http://schemas.openxmlformats.org/officeDocument/2006/relationships/image" Target="../media/image258.png"/><Relationship Id="rId143" Type="http://schemas.openxmlformats.org/officeDocument/2006/relationships/image" Target="../media/image300.png"/><Relationship Id="rId185" Type="http://schemas.openxmlformats.org/officeDocument/2006/relationships/image" Target="../media/image342.png"/><Relationship Id="rId350" Type="http://schemas.openxmlformats.org/officeDocument/2006/relationships/image" Target="../media/image507.png"/><Relationship Id="rId406" Type="http://schemas.openxmlformats.org/officeDocument/2006/relationships/image" Target="../media/image563.png"/><Relationship Id="rId588" Type="http://schemas.openxmlformats.org/officeDocument/2006/relationships/image" Target="../media/image745.png"/><Relationship Id="rId9" Type="http://schemas.openxmlformats.org/officeDocument/2006/relationships/image" Target="../media/image166.png"/><Relationship Id="rId210" Type="http://schemas.openxmlformats.org/officeDocument/2006/relationships/image" Target="../media/image367.png"/><Relationship Id="rId392" Type="http://schemas.openxmlformats.org/officeDocument/2006/relationships/image" Target="../media/image549.png"/><Relationship Id="rId448" Type="http://schemas.openxmlformats.org/officeDocument/2006/relationships/image" Target="../media/image605.png"/><Relationship Id="rId613" Type="http://schemas.openxmlformats.org/officeDocument/2006/relationships/image" Target="../media/image770.png"/><Relationship Id="rId655" Type="http://schemas.openxmlformats.org/officeDocument/2006/relationships/image" Target="../media/image812.png"/><Relationship Id="rId697" Type="http://schemas.openxmlformats.org/officeDocument/2006/relationships/image" Target="../media/image854.png"/><Relationship Id="rId252" Type="http://schemas.openxmlformats.org/officeDocument/2006/relationships/image" Target="../media/image409.png"/><Relationship Id="rId294" Type="http://schemas.openxmlformats.org/officeDocument/2006/relationships/image" Target="../media/image451.png"/><Relationship Id="rId308" Type="http://schemas.openxmlformats.org/officeDocument/2006/relationships/image" Target="../media/image465.png"/><Relationship Id="rId515" Type="http://schemas.openxmlformats.org/officeDocument/2006/relationships/image" Target="../media/image672.png"/><Relationship Id="rId47" Type="http://schemas.openxmlformats.org/officeDocument/2006/relationships/image" Target="../media/image204.png"/><Relationship Id="rId89" Type="http://schemas.openxmlformats.org/officeDocument/2006/relationships/image" Target="../media/image246.png"/><Relationship Id="rId112" Type="http://schemas.openxmlformats.org/officeDocument/2006/relationships/image" Target="../media/image269.png"/><Relationship Id="rId154" Type="http://schemas.openxmlformats.org/officeDocument/2006/relationships/image" Target="../media/image311.png"/><Relationship Id="rId361" Type="http://schemas.openxmlformats.org/officeDocument/2006/relationships/image" Target="../media/image518.png"/><Relationship Id="rId557" Type="http://schemas.openxmlformats.org/officeDocument/2006/relationships/image" Target="../media/image714.png"/><Relationship Id="rId599" Type="http://schemas.openxmlformats.org/officeDocument/2006/relationships/image" Target="../media/image756.png"/><Relationship Id="rId196" Type="http://schemas.openxmlformats.org/officeDocument/2006/relationships/image" Target="../media/image353.png"/><Relationship Id="rId417" Type="http://schemas.openxmlformats.org/officeDocument/2006/relationships/image" Target="../media/image574.png"/><Relationship Id="rId459" Type="http://schemas.openxmlformats.org/officeDocument/2006/relationships/image" Target="../media/image616.png"/><Relationship Id="rId624" Type="http://schemas.openxmlformats.org/officeDocument/2006/relationships/image" Target="../media/image781.png"/><Relationship Id="rId666" Type="http://schemas.openxmlformats.org/officeDocument/2006/relationships/image" Target="../media/image823.png"/><Relationship Id="rId16" Type="http://schemas.openxmlformats.org/officeDocument/2006/relationships/image" Target="../media/image173.png"/><Relationship Id="rId221" Type="http://schemas.openxmlformats.org/officeDocument/2006/relationships/image" Target="../media/image378.png"/><Relationship Id="rId263" Type="http://schemas.openxmlformats.org/officeDocument/2006/relationships/image" Target="../media/image420.png"/><Relationship Id="rId319" Type="http://schemas.openxmlformats.org/officeDocument/2006/relationships/image" Target="../media/image476.png"/><Relationship Id="rId470" Type="http://schemas.openxmlformats.org/officeDocument/2006/relationships/image" Target="../media/image627.png"/><Relationship Id="rId526" Type="http://schemas.openxmlformats.org/officeDocument/2006/relationships/image" Target="../media/image683.png"/><Relationship Id="rId58" Type="http://schemas.openxmlformats.org/officeDocument/2006/relationships/image" Target="../media/image215.png"/><Relationship Id="rId123" Type="http://schemas.openxmlformats.org/officeDocument/2006/relationships/image" Target="../media/image280.png"/><Relationship Id="rId330" Type="http://schemas.openxmlformats.org/officeDocument/2006/relationships/image" Target="../media/image487.png"/><Relationship Id="rId568" Type="http://schemas.openxmlformats.org/officeDocument/2006/relationships/image" Target="../media/image725.png"/><Relationship Id="rId165" Type="http://schemas.openxmlformats.org/officeDocument/2006/relationships/image" Target="../media/image322.png"/><Relationship Id="rId372" Type="http://schemas.openxmlformats.org/officeDocument/2006/relationships/image" Target="../media/image529.png"/><Relationship Id="rId428" Type="http://schemas.openxmlformats.org/officeDocument/2006/relationships/image" Target="../media/image585.png"/><Relationship Id="rId635" Type="http://schemas.openxmlformats.org/officeDocument/2006/relationships/image" Target="../media/image792.png"/><Relationship Id="rId677" Type="http://schemas.openxmlformats.org/officeDocument/2006/relationships/image" Target="../media/image834.png"/><Relationship Id="rId232" Type="http://schemas.openxmlformats.org/officeDocument/2006/relationships/image" Target="../media/image389.png"/><Relationship Id="rId274" Type="http://schemas.openxmlformats.org/officeDocument/2006/relationships/image" Target="../media/image431.png"/><Relationship Id="rId481" Type="http://schemas.openxmlformats.org/officeDocument/2006/relationships/image" Target="../media/image638.png"/><Relationship Id="rId702" Type="http://schemas.openxmlformats.org/officeDocument/2006/relationships/image" Target="../media/image859.png"/><Relationship Id="rId27" Type="http://schemas.openxmlformats.org/officeDocument/2006/relationships/image" Target="../media/image184.png"/><Relationship Id="rId69" Type="http://schemas.openxmlformats.org/officeDocument/2006/relationships/image" Target="../media/image226.png"/><Relationship Id="rId134" Type="http://schemas.openxmlformats.org/officeDocument/2006/relationships/image" Target="../media/image291.png"/><Relationship Id="rId537" Type="http://schemas.openxmlformats.org/officeDocument/2006/relationships/image" Target="../media/image694.png"/><Relationship Id="rId579" Type="http://schemas.openxmlformats.org/officeDocument/2006/relationships/image" Target="../media/image736.png"/><Relationship Id="rId80" Type="http://schemas.openxmlformats.org/officeDocument/2006/relationships/image" Target="../media/image237.png"/><Relationship Id="rId176" Type="http://schemas.openxmlformats.org/officeDocument/2006/relationships/image" Target="../media/image333.png"/><Relationship Id="rId341" Type="http://schemas.openxmlformats.org/officeDocument/2006/relationships/image" Target="../media/image498.png"/><Relationship Id="rId383" Type="http://schemas.openxmlformats.org/officeDocument/2006/relationships/image" Target="../media/image540.png"/><Relationship Id="rId439" Type="http://schemas.openxmlformats.org/officeDocument/2006/relationships/image" Target="../media/image596.png"/><Relationship Id="rId590" Type="http://schemas.openxmlformats.org/officeDocument/2006/relationships/image" Target="../media/image747.png"/><Relationship Id="rId604" Type="http://schemas.openxmlformats.org/officeDocument/2006/relationships/image" Target="../media/image761.png"/><Relationship Id="rId646" Type="http://schemas.openxmlformats.org/officeDocument/2006/relationships/image" Target="../media/image803.png"/><Relationship Id="rId201" Type="http://schemas.openxmlformats.org/officeDocument/2006/relationships/image" Target="../media/image358.png"/><Relationship Id="rId243" Type="http://schemas.openxmlformats.org/officeDocument/2006/relationships/image" Target="../media/image400.png"/><Relationship Id="rId285" Type="http://schemas.openxmlformats.org/officeDocument/2006/relationships/image" Target="../media/image442.png"/><Relationship Id="rId450" Type="http://schemas.openxmlformats.org/officeDocument/2006/relationships/image" Target="../media/image607.png"/><Relationship Id="rId506" Type="http://schemas.openxmlformats.org/officeDocument/2006/relationships/image" Target="../media/image663.png"/><Relationship Id="rId688" Type="http://schemas.openxmlformats.org/officeDocument/2006/relationships/image" Target="../media/image845.png"/><Relationship Id="rId38" Type="http://schemas.openxmlformats.org/officeDocument/2006/relationships/image" Target="../media/image195.png"/><Relationship Id="rId103" Type="http://schemas.openxmlformats.org/officeDocument/2006/relationships/image" Target="../media/image260.png"/><Relationship Id="rId310" Type="http://schemas.openxmlformats.org/officeDocument/2006/relationships/image" Target="../media/image467.png"/><Relationship Id="rId492" Type="http://schemas.openxmlformats.org/officeDocument/2006/relationships/image" Target="../media/image649.png"/><Relationship Id="rId548" Type="http://schemas.openxmlformats.org/officeDocument/2006/relationships/image" Target="../media/image705.png"/><Relationship Id="rId91" Type="http://schemas.openxmlformats.org/officeDocument/2006/relationships/image" Target="../media/image248.png"/><Relationship Id="rId145" Type="http://schemas.openxmlformats.org/officeDocument/2006/relationships/image" Target="../media/image302.png"/><Relationship Id="rId187" Type="http://schemas.openxmlformats.org/officeDocument/2006/relationships/image" Target="../media/image344.png"/><Relationship Id="rId352" Type="http://schemas.openxmlformats.org/officeDocument/2006/relationships/image" Target="../media/image509.png"/><Relationship Id="rId394" Type="http://schemas.openxmlformats.org/officeDocument/2006/relationships/image" Target="../media/image551.png"/><Relationship Id="rId408" Type="http://schemas.openxmlformats.org/officeDocument/2006/relationships/image" Target="../media/image565.png"/><Relationship Id="rId615" Type="http://schemas.openxmlformats.org/officeDocument/2006/relationships/image" Target="../media/image772.png"/><Relationship Id="rId212" Type="http://schemas.openxmlformats.org/officeDocument/2006/relationships/image" Target="../media/image369.png"/><Relationship Id="rId254" Type="http://schemas.openxmlformats.org/officeDocument/2006/relationships/image" Target="../media/image411.png"/><Relationship Id="rId657" Type="http://schemas.openxmlformats.org/officeDocument/2006/relationships/image" Target="../media/image814.png"/><Relationship Id="rId699" Type="http://schemas.openxmlformats.org/officeDocument/2006/relationships/image" Target="../media/image856.png"/><Relationship Id="rId49" Type="http://schemas.openxmlformats.org/officeDocument/2006/relationships/image" Target="../media/image206.png"/><Relationship Id="rId114" Type="http://schemas.openxmlformats.org/officeDocument/2006/relationships/image" Target="../media/image271.png"/><Relationship Id="rId296" Type="http://schemas.openxmlformats.org/officeDocument/2006/relationships/image" Target="../media/image453.png"/><Relationship Id="rId461" Type="http://schemas.openxmlformats.org/officeDocument/2006/relationships/image" Target="../media/image618.png"/><Relationship Id="rId517" Type="http://schemas.openxmlformats.org/officeDocument/2006/relationships/image" Target="../media/image674.png"/><Relationship Id="rId559" Type="http://schemas.openxmlformats.org/officeDocument/2006/relationships/image" Target="../media/image716.png"/><Relationship Id="rId60" Type="http://schemas.openxmlformats.org/officeDocument/2006/relationships/image" Target="../media/image217.png"/><Relationship Id="rId156" Type="http://schemas.openxmlformats.org/officeDocument/2006/relationships/image" Target="../media/image313.png"/><Relationship Id="rId198" Type="http://schemas.openxmlformats.org/officeDocument/2006/relationships/image" Target="../media/image355.png"/><Relationship Id="rId321" Type="http://schemas.openxmlformats.org/officeDocument/2006/relationships/image" Target="../media/image478.png"/><Relationship Id="rId363" Type="http://schemas.openxmlformats.org/officeDocument/2006/relationships/image" Target="../media/image520.png"/><Relationship Id="rId419" Type="http://schemas.openxmlformats.org/officeDocument/2006/relationships/image" Target="../media/image576.png"/><Relationship Id="rId570" Type="http://schemas.openxmlformats.org/officeDocument/2006/relationships/image" Target="../media/image727.png"/><Relationship Id="rId626" Type="http://schemas.openxmlformats.org/officeDocument/2006/relationships/image" Target="../media/image783.png"/><Relationship Id="rId223" Type="http://schemas.openxmlformats.org/officeDocument/2006/relationships/image" Target="../media/image380.png"/><Relationship Id="rId430" Type="http://schemas.openxmlformats.org/officeDocument/2006/relationships/image" Target="../media/image587.png"/><Relationship Id="rId668" Type="http://schemas.openxmlformats.org/officeDocument/2006/relationships/image" Target="../media/image825.png"/><Relationship Id="rId18" Type="http://schemas.openxmlformats.org/officeDocument/2006/relationships/image" Target="../media/image175.png"/><Relationship Id="rId265" Type="http://schemas.openxmlformats.org/officeDocument/2006/relationships/image" Target="../media/image422.png"/><Relationship Id="rId472" Type="http://schemas.openxmlformats.org/officeDocument/2006/relationships/image" Target="../media/image629.png"/><Relationship Id="rId528" Type="http://schemas.openxmlformats.org/officeDocument/2006/relationships/image" Target="../media/image685.png"/><Relationship Id="rId125" Type="http://schemas.openxmlformats.org/officeDocument/2006/relationships/image" Target="../media/image282.png"/><Relationship Id="rId167" Type="http://schemas.openxmlformats.org/officeDocument/2006/relationships/image" Target="../media/image324.png"/><Relationship Id="rId332" Type="http://schemas.openxmlformats.org/officeDocument/2006/relationships/image" Target="../media/image489.png"/><Relationship Id="rId374" Type="http://schemas.openxmlformats.org/officeDocument/2006/relationships/image" Target="../media/image531.png"/><Relationship Id="rId581" Type="http://schemas.openxmlformats.org/officeDocument/2006/relationships/image" Target="../media/image738.png"/><Relationship Id="rId71" Type="http://schemas.openxmlformats.org/officeDocument/2006/relationships/image" Target="../media/image228.png"/><Relationship Id="rId234" Type="http://schemas.openxmlformats.org/officeDocument/2006/relationships/image" Target="../media/image391.png"/><Relationship Id="rId637" Type="http://schemas.openxmlformats.org/officeDocument/2006/relationships/image" Target="../media/image794.png"/><Relationship Id="rId679" Type="http://schemas.openxmlformats.org/officeDocument/2006/relationships/image" Target="../media/image836.png"/><Relationship Id="rId2" Type="http://schemas.openxmlformats.org/officeDocument/2006/relationships/image" Target="../media/image159.png"/><Relationship Id="rId29" Type="http://schemas.openxmlformats.org/officeDocument/2006/relationships/image" Target="../media/image186.png"/><Relationship Id="rId276" Type="http://schemas.openxmlformats.org/officeDocument/2006/relationships/image" Target="../media/image433.png"/><Relationship Id="rId441" Type="http://schemas.openxmlformats.org/officeDocument/2006/relationships/image" Target="../media/image598.png"/><Relationship Id="rId483" Type="http://schemas.openxmlformats.org/officeDocument/2006/relationships/image" Target="../media/image640.png"/><Relationship Id="rId539" Type="http://schemas.openxmlformats.org/officeDocument/2006/relationships/image" Target="../media/image696.png"/><Relationship Id="rId690" Type="http://schemas.openxmlformats.org/officeDocument/2006/relationships/image" Target="../media/image847.png"/><Relationship Id="rId704" Type="http://schemas.openxmlformats.org/officeDocument/2006/relationships/image" Target="../media/image861.png"/><Relationship Id="rId40" Type="http://schemas.openxmlformats.org/officeDocument/2006/relationships/image" Target="../media/image197.png"/><Relationship Id="rId136" Type="http://schemas.openxmlformats.org/officeDocument/2006/relationships/image" Target="../media/image293.png"/><Relationship Id="rId178" Type="http://schemas.openxmlformats.org/officeDocument/2006/relationships/image" Target="../media/image335.png"/><Relationship Id="rId301" Type="http://schemas.openxmlformats.org/officeDocument/2006/relationships/image" Target="../media/image458.png"/><Relationship Id="rId343" Type="http://schemas.openxmlformats.org/officeDocument/2006/relationships/image" Target="../media/image500.png"/><Relationship Id="rId550" Type="http://schemas.openxmlformats.org/officeDocument/2006/relationships/image" Target="../media/image707.png"/><Relationship Id="rId82" Type="http://schemas.openxmlformats.org/officeDocument/2006/relationships/image" Target="../media/image239.png"/><Relationship Id="rId203" Type="http://schemas.openxmlformats.org/officeDocument/2006/relationships/image" Target="../media/image360.png"/><Relationship Id="rId385" Type="http://schemas.openxmlformats.org/officeDocument/2006/relationships/image" Target="../media/image542.png"/><Relationship Id="rId592" Type="http://schemas.openxmlformats.org/officeDocument/2006/relationships/image" Target="../media/image749.png"/><Relationship Id="rId606" Type="http://schemas.openxmlformats.org/officeDocument/2006/relationships/image" Target="../media/image763.png"/><Relationship Id="rId648" Type="http://schemas.openxmlformats.org/officeDocument/2006/relationships/image" Target="../media/image805.png"/><Relationship Id="rId19" Type="http://schemas.openxmlformats.org/officeDocument/2006/relationships/image" Target="../media/image176.png"/><Relationship Id="rId224" Type="http://schemas.openxmlformats.org/officeDocument/2006/relationships/image" Target="../media/image381.png"/><Relationship Id="rId245" Type="http://schemas.openxmlformats.org/officeDocument/2006/relationships/image" Target="../media/image402.png"/><Relationship Id="rId266" Type="http://schemas.openxmlformats.org/officeDocument/2006/relationships/image" Target="../media/image423.png"/><Relationship Id="rId287" Type="http://schemas.openxmlformats.org/officeDocument/2006/relationships/image" Target="../media/image444.png"/><Relationship Id="rId410" Type="http://schemas.openxmlformats.org/officeDocument/2006/relationships/image" Target="../media/image567.png"/><Relationship Id="rId431" Type="http://schemas.openxmlformats.org/officeDocument/2006/relationships/image" Target="../media/image588.png"/><Relationship Id="rId452" Type="http://schemas.openxmlformats.org/officeDocument/2006/relationships/image" Target="../media/image609.png"/><Relationship Id="rId473" Type="http://schemas.openxmlformats.org/officeDocument/2006/relationships/image" Target="../media/image630.png"/><Relationship Id="rId494" Type="http://schemas.openxmlformats.org/officeDocument/2006/relationships/image" Target="../media/image651.png"/><Relationship Id="rId508" Type="http://schemas.openxmlformats.org/officeDocument/2006/relationships/image" Target="../media/image665.png"/><Relationship Id="rId529" Type="http://schemas.openxmlformats.org/officeDocument/2006/relationships/image" Target="../media/image686.png"/><Relationship Id="rId680" Type="http://schemas.openxmlformats.org/officeDocument/2006/relationships/image" Target="../media/image837.png"/><Relationship Id="rId30" Type="http://schemas.openxmlformats.org/officeDocument/2006/relationships/image" Target="../media/image187.png"/><Relationship Id="rId105" Type="http://schemas.openxmlformats.org/officeDocument/2006/relationships/image" Target="../media/image262.png"/><Relationship Id="rId126" Type="http://schemas.openxmlformats.org/officeDocument/2006/relationships/image" Target="../media/image283.png"/><Relationship Id="rId147" Type="http://schemas.openxmlformats.org/officeDocument/2006/relationships/image" Target="../media/image304.png"/><Relationship Id="rId168" Type="http://schemas.openxmlformats.org/officeDocument/2006/relationships/image" Target="../media/image325.png"/><Relationship Id="rId312" Type="http://schemas.openxmlformats.org/officeDocument/2006/relationships/image" Target="../media/image469.png"/><Relationship Id="rId333" Type="http://schemas.openxmlformats.org/officeDocument/2006/relationships/image" Target="../media/image490.png"/><Relationship Id="rId354" Type="http://schemas.openxmlformats.org/officeDocument/2006/relationships/image" Target="../media/image511.png"/><Relationship Id="rId540" Type="http://schemas.openxmlformats.org/officeDocument/2006/relationships/image" Target="../media/image697.png"/><Relationship Id="rId51" Type="http://schemas.openxmlformats.org/officeDocument/2006/relationships/image" Target="../media/image208.png"/><Relationship Id="rId72" Type="http://schemas.openxmlformats.org/officeDocument/2006/relationships/image" Target="../media/image229.png"/><Relationship Id="rId93" Type="http://schemas.openxmlformats.org/officeDocument/2006/relationships/image" Target="../media/image250.png"/><Relationship Id="rId189" Type="http://schemas.openxmlformats.org/officeDocument/2006/relationships/image" Target="../media/image346.png"/><Relationship Id="rId375" Type="http://schemas.openxmlformats.org/officeDocument/2006/relationships/image" Target="../media/image532.png"/><Relationship Id="rId396" Type="http://schemas.openxmlformats.org/officeDocument/2006/relationships/image" Target="../media/image553.png"/><Relationship Id="rId561" Type="http://schemas.openxmlformats.org/officeDocument/2006/relationships/image" Target="../media/image718.png"/><Relationship Id="rId582" Type="http://schemas.openxmlformats.org/officeDocument/2006/relationships/image" Target="../media/image739.png"/><Relationship Id="rId617" Type="http://schemas.openxmlformats.org/officeDocument/2006/relationships/image" Target="../media/image774.png"/><Relationship Id="rId638" Type="http://schemas.openxmlformats.org/officeDocument/2006/relationships/image" Target="../media/image795.png"/><Relationship Id="rId659" Type="http://schemas.openxmlformats.org/officeDocument/2006/relationships/image" Target="../media/image816.png"/><Relationship Id="rId3" Type="http://schemas.openxmlformats.org/officeDocument/2006/relationships/image" Target="../media/image160.png"/><Relationship Id="rId214" Type="http://schemas.openxmlformats.org/officeDocument/2006/relationships/image" Target="../media/image371.png"/><Relationship Id="rId235" Type="http://schemas.openxmlformats.org/officeDocument/2006/relationships/image" Target="../media/image392.png"/><Relationship Id="rId256" Type="http://schemas.openxmlformats.org/officeDocument/2006/relationships/image" Target="../media/image413.png"/><Relationship Id="rId277" Type="http://schemas.openxmlformats.org/officeDocument/2006/relationships/image" Target="../media/image434.png"/><Relationship Id="rId298" Type="http://schemas.openxmlformats.org/officeDocument/2006/relationships/image" Target="../media/image455.png"/><Relationship Id="rId400" Type="http://schemas.openxmlformats.org/officeDocument/2006/relationships/image" Target="../media/image557.png"/><Relationship Id="rId421" Type="http://schemas.openxmlformats.org/officeDocument/2006/relationships/image" Target="../media/image578.png"/><Relationship Id="rId442" Type="http://schemas.openxmlformats.org/officeDocument/2006/relationships/image" Target="../media/image599.png"/><Relationship Id="rId463" Type="http://schemas.openxmlformats.org/officeDocument/2006/relationships/image" Target="../media/image620.png"/><Relationship Id="rId484" Type="http://schemas.openxmlformats.org/officeDocument/2006/relationships/image" Target="../media/image641.png"/><Relationship Id="rId519" Type="http://schemas.openxmlformats.org/officeDocument/2006/relationships/image" Target="../media/image676.png"/><Relationship Id="rId670" Type="http://schemas.openxmlformats.org/officeDocument/2006/relationships/image" Target="../media/image827.png"/><Relationship Id="rId705" Type="http://schemas.openxmlformats.org/officeDocument/2006/relationships/image" Target="../media/image862.png"/><Relationship Id="rId116" Type="http://schemas.openxmlformats.org/officeDocument/2006/relationships/image" Target="../media/image273.png"/><Relationship Id="rId137" Type="http://schemas.openxmlformats.org/officeDocument/2006/relationships/image" Target="../media/image294.png"/><Relationship Id="rId158" Type="http://schemas.openxmlformats.org/officeDocument/2006/relationships/image" Target="../media/image315.png"/><Relationship Id="rId302" Type="http://schemas.openxmlformats.org/officeDocument/2006/relationships/image" Target="../media/image459.png"/><Relationship Id="rId323" Type="http://schemas.openxmlformats.org/officeDocument/2006/relationships/image" Target="../media/image480.png"/><Relationship Id="rId344" Type="http://schemas.openxmlformats.org/officeDocument/2006/relationships/image" Target="../media/image501.png"/><Relationship Id="rId530" Type="http://schemas.openxmlformats.org/officeDocument/2006/relationships/image" Target="../media/image687.png"/><Relationship Id="rId691" Type="http://schemas.openxmlformats.org/officeDocument/2006/relationships/image" Target="../media/image848.png"/><Relationship Id="rId20" Type="http://schemas.openxmlformats.org/officeDocument/2006/relationships/image" Target="../media/image177.png"/><Relationship Id="rId41" Type="http://schemas.openxmlformats.org/officeDocument/2006/relationships/image" Target="../media/image198.png"/><Relationship Id="rId62" Type="http://schemas.openxmlformats.org/officeDocument/2006/relationships/image" Target="../media/image219.png"/><Relationship Id="rId83" Type="http://schemas.openxmlformats.org/officeDocument/2006/relationships/image" Target="../media/image240.png"/><Relationship Id="rId179" Type="http://schemas.openxmlformats.org/officeDocument/2006/relationships/image" Target="../media/image336.png"/><Relationship Id="rId365" Type="http://schemas.openxmlformats.org/officeDocument/2006/relationships/image" Target="../media/image522.png"/><Relationship Id="rId386" Type="http://schemas.openxmlformats.org/officeDocument/2006/relationships/image" Target="../media/image543.png"/><Relationship Id="rId551" Type="http://schemas.openxmlformats.org/officeDocument/2006/relationships/image" Target="../media/image708.png"/><Relationship Id="rId572" Type="http://schemas.openxmlformats.org/officeDocument/2006/relationships/image" Target="../media/image729.png"/><Relationship Id="rId593" Type="http://schemas.openxmlformats.org/officeDocument/2006/relationships/image" Target="../media/image750.png"/><Relationship Id="rId607" Type="http://schemas.openxmlformats.org/officeDocument/2006/relationships/image" Target="../media/image764.png"/><Relationship Id="rId628" Type="http://schemas.openxmlformats.org/officeDocument/2006/relationships/image" Target="../media/image785.png"/><Relationship Id="rId649" Type="http://schemas.openxmlformats.org/officeDocument/2006/relationships/image" Target="../media/image806.png"/><Relationship Id="rId190" Type="http://schemas.openxmlformats.org/officeDocument/2006/relationships/image" Target="../media/image347.png"/><Relationship Id="rId204" Type="http://schemas.openxmlformats.org/officeDocument/2006/relationships/image" Target="../media/image361.png"/><Relationship Id="rId225" Type="http://schemas.openxmlformats.org/officeDocument/2006/relationships/image" Target="../media/image382.png"/><Relationship Id="rId246" Type="http://schemas.openxmlformats.org/officeDocument/2006/relationships/image" Target="../media/image403.png"/><Relationship Id="rId267" Type="http://schemas.openxmlformats.org/officeDocument/2006/relationships/image" Target="../media/image424.png"/><Relationship Id="rId288" Type="http://schemas.openxmlformats.org/officeDocument/2006/relationships/image" Target="../media/image445.png"/><Relationship Id="rId411" Type="http://schemas.openxmlformats.org/officeDocument/2006/relationships/image" Target="../media/image568.png"/><Relationship Id="rId432" Type="http://schemas.openxmlformats.org/officeDocument/2006/relationships/image" Target="../media/image589.png"/><Relationship Id="rId453" Type="http://schemas.openxmlformats.org/officeDocument/2006/relationships/image" Target="../media/image610.png"/><Relationship Id="rId474" Type="http://schemas.openxmlformats.org/officeDocument/2006/relationships/image" Target="../media/image631.png"/><Relationship Id="rId509" Type="http://schemas.openxmlformats.org/officeDocument/2006/relationships/image" Target="../media/image666.png"/><Relationship Id="rId660" Type="http://schemas.openxmlformats.org/officeDocument/2006/relationships/image" Target="../media/image817.png"/><Relationship Id="rId106" Type="http://schemas.openxmlformats.org/officeDocument/2006/relationships/image" Target="../media/image263.png"/><Relationship Id="rId127" Type="http://schemas.openxmlformats.org/officeDocument/2006/relationships/image" Target="../media/image284.png"/><Relationship Id="rId313" Type="http://schemas.openxmlformats.org/officeDocument/2006/relationships/image" Target="../media/image470.png"/><Relationship Id="rId495" Type="http://schemas.openxmlformats.org/officeDocument/2006/relationships/image" Target="../media/image652.png"/><Relationship Id="rId681" Type="http://schemas.openxmlformats.org/officeDocument/2006/relationships/image" Target="../media/image838.png"/><Relationship Id="rId10" Type="http://schemas.openxmlformats.org/officeDocument/2006/relationships/image" Target="../media/image167.png"/><Relationship Id="rId31" Type="http://schemas.openxmlformats.org/officeDocument/2006/relationships/image" Target="../media/image188.png"/><Relationship Id="rId52" Type="http://schemas.openxmlformats.org/officeDocument/2006/relationships/image" Target="../media/image209.png"/><Relationship Id="rId73" Type="http://schemas.openxmlformats.org/officeDocument/2006/relationships/image" Target="../media/image230.png"/><Relationship Id="rId94" Type="http://schemas.openxmlformats.org/officeDocument/2006/relationships/image" Target="../media/image251.png"/><Relationship Id="rId148" Type="http://schemas.openxmlformats.org/officeDocument/2006/relationships/image" Target="../media/image305.png"/><Relationship Id="rId169" Type="http://schemas.openxmlformats.org/officeDocument/2006/relationships/image" Target="../media/image326.png"/><Relationship Id="rId334" Type="http://schemas.openxmlformats.org/officeDocument/2006/relationships/image" Target="../media/image491.png"/><Relationship Id="rId355" Type="http://schemas.openxmlformats.org/officeDocument/2006/relationships/image" Target="../media/image512.png"/><Relationship Id="rId376" Type="http://schemas.openxmlformats.org/officeDocument/2006/relationships/image" Target="../media/image533.png"/><Relationship Id="rId397" Type="http://schemas.openxmlformats.org/officeDocument/2006/relationships/image" Target="../media/image554.png"/><Relationship Id="rId520" Type="http://schemas.openxmlformats.org/officeDocument/2006/relationships/image" Target="../media/image677.png"/><Relationship Id="rId541" Type="http://schemas.openxmlformats.org/officeDocument/2006/relationships/image" Target="../media/image698.png"/><Relationship Id="rId562" Type="http://schemas.openxmlformats.org/officeDocument/2006/relationships/image" Target="../media/image719.png"/><Relationship Id="rId583" Type="http://schemas.openxmlformats.org/officeDocument/2006/relationships/image" Target="../media/image740.png"/><Relationship Id="rId618" Type="http://schemas.openxmlformats.org/officeDocument/2006/relationships/image" Target="../media/image775.png"/><Relationship Id="rId639" Type="http://schemas.openxmlformats.org/officeDocument/2006/relationships/image" Target="../media/image796.png"/><Relationship Id="rId4" Type="http://schemas.openxmlformats.org/officeDocument/2006/relationships/image" Target="../media/image161.png"/><Relationship Id="rId180" Type="http://schemas.openxmlformats.org/officeDocument/2006/relationships/image" Target="../media/image337.png"/><Relationship Id="rId215" Type="http://schemas.openxmlformats.org/officeDocument/2006/relationships/image" Target="../media/image372.png"/><Relationship Id="rId236" Type="http://schemas.openxmlformats.org/officeDocument/2006/relationships/image" Target="../media/image393.png"/><Relationship Id="rId257" Type="http://schemas.openxmlformats.org/officeDocument/2006/relationships/image" Target="../media/image414.png"/><Relationship Id="rId278" Type="http://schemas.openxmlformats.org/officeDocument/2006/relationships/image" Target="../media/image435.png"/><Relationship Id="rId401" Type="http://schemas.openxmlformats.org/officeDocument/2006/relationships/image" Target="../media/image558.png"/><Relationship Id="rId422" Type="http://schemas.openxmlformats.org/officeDocument/2006/relationships/image" Target="../media/image579.png"/><Relationship Id="rId443" Type="http://schemas.openxmlformats.org/officeDocument/2006/relationships/image" Target="../media/image600.png"/><Relationship Id="rId464" Type="http://schemas.openxmlformats.org/officeDocument/2006/relationships/image" Target="../media/image621.png"/><Relationship Id="rId650" Type="http://schemas.openxmlformats.org/officeDocument/2006/relationships/image" Target="../media/image807.png"/><Relationship Id="rId303" Type="http://schemas.openxmlformats.org/officeDocument/2006/relationships/image" Target="../media/image460.png"/><Relationship Id="rId485" Type="http://schemas.openxmlformats.org/officeDocument/2006/relationships/image" Target="../media/image642.png"/><Relationship Id="rId692" Type="http://schemas.openxmlformats.org/officeDocument/2006/relationships/image" Target="../media/image849.png"/><Relationship Id="rId706" Type="http://schemas.openxmlformats.org/officeDocument/2006/relationships/image" Target="../media/image863.png"/><Relationship Id="rId42" Type="http://schemas.openxmlformats.org/officeDocument/2006/relationships/image" Target="../media/image199.png"/><Relationship Id="rId84" Type="http://schemas.openxmlformats.org/officeDocument/2006/relationships/image" Target="../media/image241.png"/><Relationship Id="rId138" Type="http://schemas.openxmlformats.org/officeDocument/2006/relationships/image" Target="../media/image295.png"/><Relationship Id="rId345" Type="http://schemas.openxmlformats.org/officeDocument/2006/relationships/image" Target="../media/image502.png"/><Relationship Id="rId387" Type="http://schemas.openxmlformats.org/officeDocument/2006/relationships/image" Target="../media/image544.png"/><Relationship Id="rId510" Type="http://schemas.openxmlformats.org/officeDocument/2006/relationships/image" Target="../media/image667.png"/><Relationship Id="rId552" Type="http://schemas.openxmlformats.org/officeDocument/2006/relationships/image" Target="../media/image709.png"/><Relationship Id="rId594" Type="http://schemas.openxmlformats.org/officeDocument/2006/relationships/image" Target="../media/image751.png"/><Relationship Id="rId608" Type="http://schemas.openxmlformats.org/officeDocument/2006/relationships/image" Target="../media/image765.png"/><Relationship Id="rId191" Type="http://schemas.openxmlformats.org/officeDocument/2006/relationships/image" Target="../media/image348.png"/><Relationship Id="rId205" Type="http://schemas.openxmlformats.org/officeDocument/2006/relationships/image" Target="../media/image362.png"/><Relationship Id="rId247" Type="http://schemas.openxmlformats.org/officeDocument/2006/relationships/image" Target="../media/image404.png"/><Relationship Id="rId412" Type="http://schemas.openxmlformats.org/officeDocument/2006/relationships/image" Target="../media/image569.png"/><Relationship Id="rId107" Type="http://schemas.openxmlformats.org/officeDocument/2006/relationships/image" Target="../media/image264.png"/><Relationship Id="rId289" Type="http://schemas.openxmlformats.org/officeDocument/2006/relationships/image" Target="../media/image446.png"/><Relationship Id="rId454" Type="http://schemas.openxmlformats.org/officeDocument/2006/relationships/image" Target="../media/image611.png"/><Relationship Id="rId496" Type="http://schemas.openxmlformats.org/officeDocument/2006/relationships/image" Target="../media/image653.png"/><Relationship Id="rId661" Type="http://schemas.openxmlformats.org/officeDocument/2006/relationships/image" Target="../media/image818.png"/><Relationship Id="rId11" Type="http://schemas.openxmlformats.org/officeDocument/2006/relationships/image" Target="../media/image168.png"/><Relationship Id="rId53" Type="http://schemas.openxmlformats.org/officeDocument/2006/relationships/image" Target="../media/image210.png"/><Relationship Id="rId149" Type="http://schemas.openxmlformats.org/officeDocument/2006/relationships/image" Target="../media/image306.png"/><Relationship Id="rId314" Type="http://schemas.openxmlformats.org/officeDocument/2006/relationships/image" Target="../media/image471.png"/><Relationship Id="rId356" Type="http://schemas.openxmlformats.org/officeDocument/2006/relationships/image" Target="../media/image513.png"/><Relationship Id="rId398" Type="http://schemas.openxmlformats.org/officeDocument/2006/relationships/image" Target="../media/image555.png"/><Relationship Id="rId521" Type="http://schemas.openxmlformats.org/officeDocument/2006/relationships/image" Target="../media/image678.png"/><Relationship Id="rId563" Type="http://schemas.openxmlformats.org/officeDocument/2006/relationships/image" Target="../media/image720.png"/><Relationship Id="rId619" Type="http://schemas.openxmlformats.org/officeDocument/2006/relationships/image" Target="../media/image776.png"/><Relationship Id="rId95" Type="http://schemas.openxmlformats.org/officeDocument/2006/relationships/image" Target="../media/image252.png"/><Relationship Id="rId160" Type="http://schemas.openxmlformats.org/officeDocument/2006/relationships/image" Target="../media/image317.png"/><Relationship Id="rId216" Type="http://schemas.openxmlformats.org/officeDocument/2006/relationships/image" Target="../media/image373.png"/><Relationship Id="rId423" Type="http://schemas.openxmlformats.org/officeDocument/2006/relationships/image" Target="../media/image580.png"/><Relationship Id="rId258" Type="http://schemas.openxmlformats.org/officeDocument/2006/relationships/image" Target="../media/image415.png"/><Relationship Id="rId465" Type="http://schemas.openxmlformats.org/officeDocument/2006/relationships/image" Target="../media/image622.png"/><Relationship Id="rId630" Type="http://schemas.openxmlformats.org/officeDocument/2006/relationships/image" Target="../media/image787.png"/><Relationship Id="rId672" Type="http://schemas.openxmlformats.org/officeDocument/2006/relationships/image" Target="../media/image829.png"/><Relationship Id="rId22" Type="http://schemas.openxmlformats.org/officeDocument/2006/relationships/image" Target="../media/image179.png"/><Relationship Id="rId64" Type="http://schemas.openxmlformats.org/officeDocument/2006/relationships/image" Target="../media/image221.png"/><Relationship Id="rId118" Type="http://schemas.openxmlformats.org/officeDocument/2006/relationships/image" Target="../media/image275.png"/><Relationship Id="rId325" Type="http://schemas.openxmlformats.org/officeDocument/2006/relationships/image" Target="../media/image482.png"/><Relationship Id="rId367" Type="http://schemas.openxmlformats.org/officeDocument/2006/relationships/image" Target="../media/image524.png"/><Relationship Id="rId532" Type="http://schemas.openxmlformats.org/officeDocument/2006/relationships/image" Target="../media/image689.png"/><Relationship Id="rId574" Type="http://schemas.openxmlformats.org/officeDocument/2006/relationships/image" Target="../media/image731.png"/><Relationship Id="rId171" Type="http://schemas.openxmlformats.org/officeDocument/2006/relationships/image" Target="../media/image328.png"/><Relationship Id="rId227" Type="http://schemas.openxmlformats.org/officeDocument/2006/relationships/image" Target="../media/image384.png"/><Relationship Id="rId269" Type="http://schemas.openxmlformats.org/officeDocument/2006/relationships/image" Target="../media/image426.png"/><Relationship Id="rId434" Type="http://schemas.openxmlformats.org/officeDocument/2006/relationships/image" Target="../media/image591.png"/><Relationship Id="rId476" Type="http://schemas.openxmlformats.org/officeDocument/2006/relationships/image" Target="../media/image633.png"/><Relationship Id="rId641" Type="http://schemas.openxmlformats.org/officeDocument/2006/relationships/image" Target="../media/image798.png"/><Relationship Id="rId683" Type="http://schemas.openxmlformats.org/officeDocument/2006/relationships/image" Target="../media/image840.png"/><Relationship Id="rId33" Type="http://schemas.openxmlformats.org/officeDocument/2006/relationships/image" Target="../media/image190.png"/><Relationship Id="rId129" Type="http://schemas.openxmlformats.org/officeDocument/2006/relationships/image" Target="../media/image286.png"/><Relationship Id="rId280" Type="http://schemas.openxmlformats.org/officeDocument/2006/relationships/image" Target="../media/image437.png"/><Relationship Id="rId336" Type="http://schemas.openxmlformats.org/officeDocument/2006/relationships/image" Target="../media/image493.png"/><Relationship Id="rId501" Type="http://schemas.openxmlformats.org/officeDocument/2006/relationships/image" Target="../media/image658.png"/><Relationship Id="rId543" Type="http://schemas.openxmlformats.org/officeDocument/2006/relationships/image" Target="../media/image700.png"/><Relationship Id="rId75" Type="http://schemas.openxmlformats.org/officeDocument/2006/relationships/image" Target="../media/image232.png"/><Relationship Id="rId140" Type="http://schemas.openxmlformats.org/officeDocument/2006/relationships/image" Target="../media/image297.png"/><Relationship Id="rId182" Type="http://schemas.openxmlformats.org/officeDocument/2006/relationships/image" Target="../media/image339.png"/><Relationship Id="rId378" Type="http://schemas.openxmlformats.org/officeDocument/2006/relationships/image" Target="../media/image535.png"/><Relationship Id="rId403" Type="http://schemas.openxmlformats.org/officeDocument/2006/relationships/image" Target="../media/image560.png"/><Relationship Id="rId585" Type="http://schemas.openxmlformats.org/officeDocument/2006/relationships/image" Target="../media/image742.png"/><Relationship Id="rId6" Type="http://schemas.openxmlformats.org/officeDocument/2006/relationships/image" Target="../media/image163.png"/><Relationship Id="rId238" Type="http://schemas.openxmlformats.org/officeDocument/2006/relationships/image" Target="../media/image395.png"/><Relationship Id="rId445" Type="http://schemas.openxmlformats.org/officeDocument/2006/relationships/image" Target="../media/image602.png"/><Relationship Id="rId487" Type="http://schemas.openxmlformats.org/officeDocument/2006/relationships/image" Target="../media/image644.png"/><Relationship Id="rId610" Type="http://schemas.openxmlformats.org/officeDocument/2006/relationships/image" Target="../media/image767.png"/><Relationship Id="rId652" Type="http://schemas.openxmlformats.org/officeDocument/2006/relationships/image" Target="../media/image809.png"/><Relationship Id="rId694" Type="http://schemas.openxmlformats.org/officeDocument/2006/relationships/image" Target="../media/image851.png"/><Relationship Id="rId708" Type="http://schemas.openxmlformats.org/officeDocument/2006/relationships/image" Target="../media/image865.png"/><Relationship Id="rId291" Type="http://schemas.openxmlformats.org/officeDocument/2006/relationships/image" Target="../media/image448.png"/><Relationship Id="rId305" Type="http://schemas.openxmlformats.org/officeDocument/2006/relationships/image" Target="../media/image462.png"/><Relationship Id="rId347" Type="http://schemas.openxmlformats.org/officeDocument/2006/relationships/image" Target="../media/image504.png"/><Relationship Id="rId512" Type="http://schemas.openxmlformats.org/officeDocument/2006/relationships/image" Target="../media/image669.png"/><Relationship Id="rId44" Type="http://schemas.openxmlformats.org/officeDocument/2006/relationships/image" Target="../media/image201.png"/><Relationship Id="rId86" Type="http://schemas.openxmlformats.org/officeDocument/2006/relationships/image" Target="../media/image243.png"/><Relationship Id="rId151" Type="http://schemas.openxmlformats.org/officeDocument/2006/relationships/image" Target="../media/image308.png"/><Relationship Id="rId389" Type="http://schemas.openxmlformats.org/officeDocument/2006/relationships/image" Target="../media/image546.png"/><Relationship Id="rId554" Type="http://schemas.openxmlformats.org/officeDocument/2006/relationships/image" Target="../media/image711.png"/><Relationship Id="rId596" Type="http://schemas.openxmlformats.org/officeDocument/2006/relationships/image" Target="../media/image753.png"/><Relationship Id="rId193" Type="http://schemas.openxmlformats.org/officeDocument/2006/relationships/image" Target="../media/image350.png"/><Relationship Id="rId207" Type="http://schemas.openxmlformats.org/officeDocument/2006/relationships/image" Target="../media/image364.png"/><Relationship Id="rId249" Type="http://schemas.openxmlformats.org/officeDocument/2006/relationships/image" Target="../media/image406.png"/><Relationship Id="rId414" Type="http://schemas.openxmlformats.org/officeDocument/2006/relationships/image" Target="../media/image571.png"/><Relationship Id="rId456" Type="http://schemas.openxmlformats.org/officeDocument/2006/relationships/image" Target="../media/image613.png"/><Relationship Id="rId498" Type="http://schemas.openxmlformats.org/officeDocument/2006/relationships/image" Target="../media/image655.png"/><Relationship Id="rId621" Type="http://schemas.openxmlformats.org/officeDocument/2006/relationships/image" Target="../media/image778.png"/><Relationship Id="rId663" Type="http://schemas.openxmlformats.org/officeDocument/2006/relationships/image" Target="../media/image820.png"/><Relationship Id="rId13" Type="http://schemas.openxmlformats.org/officeDocument/2006/relationships/image" Target="../media/image170.png"/><Relationship Id="rId109" Type="http://schemas.openxmlformats.org/officeDocument/2006/relationships/image" Target="../media/image266.png"/><Relationship Id="rId260" Type="http://schemas.openxmlformats.org/officeDocument/2006/relationships/image" Target="../media/image417.png"/><Relationship Id="rId316" Type="http://schemas.openxmlformats.org/officeDocument/2006/relationships/image" Target="../media/image473.png"/><Relationship Id="rId523" Type="http://schemas.openxmlformats.org/officeDocument/2006/relationships/image" Target="../media/image680.png"/><Relationship Id="rId55" Type="http://schemas.openxmlformats.org/officeDocument/2006/relationships/image" Target="../media/image212.png"/><Relationship Id="rId97" Type="http://schemas.openxmlformats.org/officeDocument/2006/relationships/image" Target="../media/image254.png"/><Relationship Id="rId120" Type="http://schemas.openxmlformats.org/officeDocument/2006/relationships/image" Target="../media/image277.png"/><Relationship Id="rId358" Type="http://schemas.openxmlformats.org/officeDocument/2006/relationships/image" Target="../media/image515.png"/><Relationship Id="rId565" Type="http://schemas.openxmlformats.org/officeDocument/2006/relationships/image" Target="../media/image722.png"/><Relationship Id="rId162" Type="http://schemas.openxmlformats.org/officeDocument/2006/relationships/image" Target="../media/image319.png"/><Relationship Id="rId218" Type="http://schemas.openxmlformats.org/officeDocument/2006/relationships/image" Target="../media/image375.png"/><Relationship Id="rId425" Type="http://schemas.openxmlformats.org/officeDocument/2006/relationships/image" Target="../media/image582.png"/><Relationship Id="rId467" Type="http://schemas.openxmlformats.org/officeDocument/2006/relationships/image" Target="../media/image624.png"/><Relationship Id="rId632" Type="http://schemas.openxmlformats.org/officeDocument/2006/relationships/image" Target="../media/image789.png"/><Relationship Id="rId271" Type="http://schemas.openxmlformats.org/officeDocument/2006/relationships/image" Target="../media/image428.png"/><Relationship Id="rId674" Type="http://schemas.openxmlformats.org/officeDocument/2006/relationships/image" Target="../media/image831.png"/><Relationship Id="rId24" Type="http://schemas.openxmlformats.org/officeDocument/2006/relationships/image" Target="../media/image181.png"/><Relationship Id="rId66" Type="http://schemas.openxmlformats.org/officeDocument/2006/relationships/image" Target="../media/image223.png"/><Relationship Id="rId131" Type="http://schemas.openxmlformats.org/officeDocument/2006/relationships/image" Target="../media/image288.png"/><Relationship Id="rId327" Type="http://schemas.openxmlformats.org/officeDocument/2006/relationships/image" Target="../media/image484.png"/><Relationship Id="rId369" Type="http://schemas.openxmlformats.org/officeDocument/2006/relationships/image" Target="../media/image526.png"/><Relationship Id="rId534" Type="http://schemas.openxmlformats.org/officeDocument/2006/relationships/image" Target="../media/image691.png"/><Relationship Id="rId576" Type="http://schemas.openxmlformats.org/officeDocument/2006/relationships/image" Target="../media/image733.png"/><Relationship Id="rId173" Type="http://schemas.openxmlformats.org/officeDocument/2006/relationships/image" Target="../media/image330.png"/><Relationship Id="rId229" Type="http://schemas.openxmlformats.org/officeDocument/2006/relationships/image" Target="../media/image386.png"/><Relationship Id="rId380" Type="http://schemas.openxmlformats.org/officeDocument/2006/relationships/image" Target="../media/image537.png"/><Relationship Id="rId436" Type="http://schemas.openxmlformats.org/officeDocument/2006/relationships/image" Target="../media/image593.png"/><Relationship Id="rId601" Type="http://schemas.openxmlformats.org/officeDocument/2006/relationships/image" Target="../media/image758.png"/><Relationship Id="rId643" Type="http://schemas.openxmlformats.org/officeDocument/2006/relationships/image" Target="../media/image800.png"/><Relationship Id="rId240" Type="http://schemas.openxmlformats.org/officeDocument/2006/relationships/image" Target="../media/image397.png"/><Relationship Id="rId478" Type="http://schemas.openxmlformats.org/officeDocument/2006/relationships/image" Target="../media/image635.png"/><Relationship Id="rId685" Type="http://schemas.openxmlformats.org/officeDocument/2006/relationships/image" Target="../media/image842.png"/><Relationship Id="rId35" Type="http://schemas.openxmlformats.org/officeDocument/2006/relationships/image" Target="../media/image192.png"/><Relationship Id="rId77" Type="http://schemas.openxmlformats.org/officeDocument/2006/relationships/image" Target="../media/image234.png"/><Relationship Id="rId100" Type="http://schemas.openxmlformats.org/officeDocument/2006/relationships/image" Target="../media/image257.png"/><Relationship Id="rId282" Type="http://schemas.openxmlformats.org/officeDocument/2006/relationships/image" Target="../media/image439.png"/><Relationship Id="rId338" Type="http://schemas.openxmlformats.org/officeDocument/2006/relationships/image" Target="../media/image495.png"/><Relationship Id="rId503" Type="http://schemas.openxmlformats.org/officeDocument/2006/relationships/image" Target="../media/image660.png"/><Relationship Id="rId545" Type="http://schemas.openxmlformats.org/officeDocument/2006/relationships/image" Target="../media/image702.png"/><Relationship Id="rId587" Type="http://schemas.openxmlformats.org/officeDocument/2006/relationships/image" Target="../media/image744.png"/><Relationship Id="rId8" Type="http://schemas.openxmlformats.org/officeDocument/2006/relationships/image" Target="../media/image165.png"/><Relationship Id="rId142" Type="http://schemas.openxmlformats.org/officeDocument/2006/relationships/image" Target="../media/image299.png"/><Relationship Id="rId184" Type="http://schemas.openxmlformats.org/officeDocument/2006/relationships/image" Target="../media/image341.png"/><Relationship Id="rId391" Type="http://schemas.openxmlformats.org/officeDocument/2006/relationships/image" Target="../media/image548.png"/><Relationship Id="rId405" Type="http://schemas.openxmlformats.org/officeDocument/2006/relationships/image" Target="../media/image562.png"/><Relationship Id="rId447" Type="http://schemas.openxmlformats.org/officeDocument/2006/relationships/image" Target="../media/image604.png"/><Relationship Id="rId612" Type="http://schemas.openxmlformats.org/officeDocument/2006/relationships/image" Target="../media/image769.png"/><Relationship Id="rId251" Type="http://schemas.openxmlformats.org/officeDocument/2006/relationships/image" Target="../media/image408.png"/><Relationship Id="rId489" Type="http://schemas.openxmlformats.org/officeDocument/2006/relationships/image" Target="../media/image646.png"/><Relationship Id="rId654" Type="http://schemas.openxmlformats.org/officeDocument/2006/relationships/image" Target="../media/image811.png"/><Relationship Id="rId696" Type="http://schemas.openxmlformats.org/officeDocument/2006/relationships/image" Target="../media/image853.png"/><Relationship Id="rId46" Type="http://schemas.openxmlformats.org/officeDocument/2006/relationships/image" Target="../media/image203.png"/><Relationship Id="rId293" Type="http://schemas.openxmlformats.org/officeDocument/2006/relationships/image" Target="../media/image450.png"/><Relationship Id="rId307" Type="http://schemas.openxmlformats.org/officeDocument/2006/relationships/image" Target="../media/image464.png"/><Relationship Id="rId349" Type="http://schemas.openxmlformats.org/officeDocument/2006/relationships/image" Target="../media/image506.png"/><Relationship Id="rId514" Type="http://schemas.openxmlformats.org/officeDocument/2006/relationships/image" Target="../media/image671.png"/><Relationship Id="rId556" Type="http://schemas.openxmlformats.org/officeDocument/2006/relationships/image" Target="../media/image713.png"/><Relationship Id="rId88" Type="http://schemas.openxmlformats.org/officeDocument/2006/relationships/image" Target="../media/image245.png"/><Relationship Id="rId111" Type="http://schemas.openxmlformats.org/officeDocument/2006/relationships/image" Target="../media/image268.png"/><Relationship Id="rId153" Type="http://schemas.openxmlformats.org/officeDocument/2006/relationships/image" Target="../media/image310.png"/><Relationship Id="rId195" Type="http://schemas.openxmlformats.org/officeDocument/2006/relationships/image" Target="../media/image352.png"/><Relationship Id="rId209" Type="http://schemas.openxmlformats.org/officeDocument/2006/relationships/image" Target="../media/image366.png"/><Relationship Id="rId360" Type="http://schemas.openxmlformats.org/officeDocument/2006/relationships/image" Target="../media/image517.png"/><Relationship Id="rId416" Type="http://schemas.openxmlformats.org/officeDocument/2006/relationships/image" Target="../media/image573.png"/><Relationship Id="rId598" Type="http://schemas.openxmlformats.org/officeDocument/2006/relationships/image" Target="../media/image755.png"/><Relationship Id="rId220" Type="http://schemas.openxmlformats.org/officeDocument/2006/relationships/image" Target="../media/image377.png"/><Relationship Id="rId458" Type="http://schemas.openxmlformats.org/officeDocument/2006/relationships/image" Target="../media/image615.png"/><Relationship Id="rId623" Type="http://schemas.openxmlformats.org/officeDocument/2006/relationships/image" Target="../media/image780.png"/><Relationship Id="rId665" Type="http://schemas.openxmlformats.org/officeDocument/2006/relationships/image" Target="../media/image822.png"/><Relationship Id="rId15" Type="http://schemas.openxmlformats.org/officeDocument/2006/relationships/image" Target="../media/image172.png"/><Relationship Id="rId57" Type="http://schemas.openxmlformats.org/officeDocument/2006/relationships/image" Target="../media/image214.png"/><Relationship Id="rId262" Type="http://schemas.openxmlformats.org/officeDocument/2006/relationships/image" Target="../media/image419.png"/><Relationship Id="rId318" Type="http://schemas.openxmlformats.org/officeDocument/2006/relationships/image" Target="../media/image475.png"/><Relationship Id="rId525" Type="http://schemas.openxmlformats.org/officeDocument/2006/relationships/image" Target="../media/image682.png"/><Relationship Id="rId567" Type="http://schemas.openxmlformats.org/officeDocument/2006/relationships/image" Target="../media/image724.png"/><Relationship Id="rId99" Type="http://schemas.openxmlformats.org/officeDocument/2006/relationships/image" Target="../media/image256.png"/><Relationship Id="rId122" Type="http://schemas.openxmlformats.org/officeDocument/2006/relationships/image" Target="../media/image279.png"/><Relationship Id="rId164" Type="http://schemas.openxmlformats.org/officeDocument/2006/relationships/image" Target="../media/image321.png"/><Relationship Id="rId371" Type="http://schemas.openxmlformats.org/officeDocument/2006/relationships/image" Target="../media/image528.png"/><Relationship Id="rId427" Type="http://schemas.openxmlformats.org/officeDocument/2006/relationships/image" Target="../media/image584.png"/><Relationship Id="rId469" Type="http://schemas.openxmlformats.org/officeDocument/2006/relationships/image" Target="../media/image626.png"/><Relationship Id="rId634" Type="http://schemas.openxmlformats.org/officeDocument/2006/relationships/image" Target="../media/image791.png"/><Relationship Id="rId676" Type="http://schemas.openxmlformats.org/officeDocument/2006/relationships/image" Target="../media/image833.png"/><Relationship Id="rId26" Type="http://schemas.openxmlformats.org/officeDocument/2006/relationships/image" Target="../media/image183.png"/><Relationship Id="rId231" Type="http://schemas.openxmlformats.org/officeDocument/2006/relationships/image" Target="../media/image388.png"/><Relationship Id="rId273" Type="http://schemas.openxmlformats.org/officeDocument/2006/relationships/image" Target="../media/image430.png"/><Relationship Id="rId329" Type="http://schemas.openxmlformats.org/officeDocument/2006/relationships/image" Target="../media/image486.png"/><Relationship Id="rId480" Type="http://schemas.openxmlformats.org/officeDocument/2006/relationships/image" Target="../media/image637.png"/><Relationship Id="rId536" Type="http://schemas.openxmlformats.org/officeDocument/2006/relationships/image" Target="../media/image693.png"/><Relationship Id="rId701" Type="http://schemas.openxmlformats.org/officeDocument/2006/relationships/image" Target="../media/image858.png"/><Relationship Id="rId68" Type="http://schemas.openxmlformats.org/officeDocument/2006/relationships/image" Target="../media/image225.png"/><Relationship Id="rId133" Type="http://schemas.openxmlformats.org/officeDocument/2006/relationships/image" Target="../media/image290.png"/><Relationship Id="rId175" Type="http://schemas.openxmlformats.org/officeDocument/2006/relationships/image" Target="../media/image332.png"/><Relationship Id="rId340" Type="http://schemas.openxmlformats.org/officeDocument/2006/relationships/image" Target="../media/image497.png"/><Relationship Id="rId578" Type="http://schemas.openxmlformats.org/officeDocument/2006/relationships/image" Target="../media/image735.png"/><Relationship Id="rId200" Type="http://schemas.openxmlformats.org/officeDocument/2006/relationships/image" Target="../media/image357.png"/><Relationship Id="rId382" Type="http://schemas.openxmlformats.org/officeDocument/2006/relationships/image" Target="../media/image539.png"/><Relationship Id="rId438" Type="http://schemas.openxmlformats.org/officeDocument/2006/relationships/image" Target="../media/image595.png"/><Relationship Id="rId603" Type="http://schemas.openxmlformats.org/officeDocument/2006/relationships/image" Target="../media/image760.png"/><Relationship Id="rId645" Type="http://schemas.openxmlformats.org/officeDocument/2006/relationships/image" Target="../media/image802.png"/><Relationship Id="rId687" Type="http://schemas.openxmlformats.org/officeDocument/2006/relationships/image" Target="../media/image844.png"/><Relationship Id="rId242" Type="http://schemas.openxmlformats.org/officeDocument/2006/relationships/image" Target="../media/image399.png"/><Relationship Id="rId284" Type="http://schemas.openxmlformats.org/officeDocument/2006/relationships/image" Target="../media/image441.png"/><Relationship Id="rId491" Type="http://schemas.openxmlformats.org/officeDocument/2006/relationships/image" Target="../media/image648.png"/><Relationship Id="rId505" Type="http://schemas.openxmlformats.org/officeDocument/2006/relationships/image" Target="../media/image662.png"/><Relationship Id="rId37" Type="http://schemas.openxmlformats.org/officeDocument/2006/relationships/image" Target="../media/image194.png"/><Relationship Id="rId79" Type="http://schemas.openxmlformats.org/officeDocument/2006/relationships/image" Target="../media/image236.png"/><Relationship Id="rId102" Type="http://schemas.openxmlformats.org/officeDocument/2006/relationships/image" Target="../media/image259.png"/><Relationship Id="rId144" Type="http://schemas.openxmlformats.org/officeDocument/2006/relationships/image" Target="../media/image301.png"/><Relationship Id="rId547" Type="http://schemas.openxmlformats.org/officeDocument/2006/relationships/image" Target="../media/image704.png"/><Relationship Id="rId589" Type="http://schemas.openxmlformats.org/officeDocument/2006/relationships/image" Target="../media/image746.png"/><Relationship Id="rId90" Type="http://schemas.openxmlformats.org/officeDocument/2006/relationships/image" Target="../media/image247.png"/><Relationship Id="rId186" Type="http://schemas.openxmlformats.org/officeDocument/2006/relationships/image" Target="../media/image343.png"/><Relationship Id="rId351" Type="http://schemas.openxmlformats.org/officeDocument/2006/relationships/image" Target="../media/image508.png"/><Relationship Id="rId393" Type="http://schemas.openxmlformats.org/officeDocument/2006/relationships/image" Target="../media/image550.png"/><Relationship Id="rId407" Type="http://schemas.openxmlformats.org/officeDocument/2006/relationships/image" Target="../media/image564.png"/><Relationship Id="rId449" Type="http://schemas.openxmlformats.org/officeDocument/2006/relationships/image" Target="../media/image606.png"/><Relationship Id="rId614" Type="http://schemas.openxmlformats.org/officeDocument/2006/relationships/image" Target="../media/image771.png"/><Relationship Id="rId656" Type="http://schemas.openxmlformats.org/officeDocument/2006/relationships/image" Target="../media/image813.png"/><Relationship Id="rId211" Type="http://schemas.openxmlformats.org/officeDocument/2006/relationships/image" Target="../media/image368.png"/><Relationship Id="rId253" Type="http://schemas.openxmlformats.org/officeDocument/2006/relationships/image" Target="../media/image410.png"/><Relationship Id="rId295" Type="http://schemas.openxmlformats.org/officeDocument/2006/relationships/image" Target="../media/image452.png"/><Relationship Id="rId309" Type="http://schemas.openxmlformats.org/officeDocument/2006/relationships/image" Target="../media/image466.png"/><Relationship Id="rId460" Type="http://schemas.openxmlformats.org/officeDocument/2006/relationships/image" Target="../media/image617.png"/><Relationship Id="rId516" Type="http://schemas.openxmlformats.org/officeDocument/2006/relationships/image" Target="../media/image673.png"/><Relationship Id="rId698" Type="http://schemas.openxmlformats.org/officeDocument/2006/relationships/image" Target="../media/image855.png"/><Relationship Id="rId48" Type="http://schemas.openxmlformats.org/officeDocument/2006/relationships/image" Target="../media/image205.png"/><Relationship Id="rId113" Type="http://schemas.openxmlformats.org/officeDocument/2006/relationships/image" Target="../media/image270.png"/><Relationship Id="rId320" Type="http://schemas.openxmlformats.org/officeDocument/2006/relationships/image" Target="../media/image477.png"/><Relationship Id="rId558" Type="http://schemas.openxmlformats.org/officeDocument/2006/relationships/image" Target="../media/image715.png"/><Relationship Id="rId155" Type="http://schemas.openxmlformats.org/officeDocument/2006/relationships/image" Target="../media/image312.png"/><Relationship Id="rId197" Type="http://schemas.openxmlformats.org/officeDocument/2006/relationships/image" Target="../media/image354.png"/><Relationship Id="rId362" Type="http://schemas.openxmlformats.org/officeDocument/2006/relationships/image" Target="../media/image519.png"/><Relationship Id="rId418" Type="http://schemas.openxmlformats.org/officeDocument/2006/relationships/image" Target="../media/image575.png"/><Relationship Id="rId625" Type="http://schemas.openxmlformats.org/officeDocument/2006/relationships/image" Target="../media/image782.png"/><Relationship Id="rId222" Type="http://schemas.openxmlformats.org/officeDocument/2006/relationships/image" Target="../media/image379.png"/><Relationship Id="rId264" Type="http://schemas.openxmlformats.org/officeDocument/2006/relationships/image" Target="../media/image421.png"/><Relationship Id="rId471" Type="http://schemas.openxmlformats.org/officeDocument/2006/relationships/image" Target="../media/image628.png"/><Relationship Id="rId667" Type="http://schemas.openxmlformats.org/officeDocument/2006/relationships/image" Target="../media/image824.png"/><Relationship Id="rId17" Type="http://schemas.openxmlformats.org/officeDocument/2006/relationships/image" Target="../media/image174.png"/><Relationship Id="rId59" Type="http://schemas.openxmlformats.org/officeDocument/2006/relationships/image" Target="../media/image216.png"/><Relationship Id="rId124" Type="http://schemas.openxmlformats.org/officeDocument/2006/relationships/image" Target="../media/image281.png"/><Relationship Id="rId527" Type="http://schemas.openxmlformats.org/officeDocument/2006/relationships/image" Target="../media/image684.png"/><Relationship Id="rId569" Type="http://schemas.openxmlformats.org/officeDocument/2006/relationships/image" Target="../media/image726.png"/><Relationship Id="rId70" Type="http://schemas.openxmlformats.org/officeDocument/2006/relationships/image" Target="../media/image227.png"/><Relationship Id="rId166" Type="http://schemas.openxmlformats.org/officeDocument/2006/relationships/image" Target="../media/image323.png"/><Relationship Id="rId331" Type="http://schemas.openxmlformats.org/officeDocument/2006/relationships/image" Target="../media/image488.png"/><Relationship Id="rId373" Type="http://schemas.openxmlformats.org/officeDocument/2006/relationships/image" Target="../media/image530.png"/><Relationship Id="rId429" Type="http://schemas.openxmlformats.org/officeDocument/2006/relationships/image" Target="../media/image586.png"/><Relationship Id="rId580" Type="http://schemas.openxmlformats.org/officeDocument/2006/relationships/image" Target="../media/image737.png"/><Relationship Id="rId636" Type="http://schemas.openxmlformats.org/officeDocument/2006/relationships/image" Target="../media/image79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90.png"/><Relationship Id="rId440" Type="http://schemas.openxmlformats.org/officeDocument/2006/relationships/image" Target="../media/image597.png"/><Relationship Id="rId678" Type="http://schemas.openxmlformats.org/officeDocument/2006/relationships/image" Target="../media/image835.png"/><Relationship Id="rId28" Type="http://schemas.openxmlformats.org/officeDocument/2006/relationships/image" Target="../media/image185.png"/><Relationship Id="rId275" Type="http://schemas.openxmlformats.org/officeDocument/2006/relationships/image" Target="../media/image432.png"/><Relationship Id="rId300" Type="http://schemas.openxmlformats.org/officeDocument/2006/relationships/image" Target="../media/image457.png"/><Relationship Id="rId482" Type="http://schemas.openxmlformats.org/officeDocument/2006/relationships/image" Target="../media/image639.png"/><Relationship Id="rId538" Type="http://schemas.openxmlformats.org/officeDocument/2006/relationships/image" Target="../media/image695.png"/><Relationship Id="rId703" Type="http://schemas.openxmlformats.org/officeDocument/2006/relationships/image" Target="../media/image860.png"/><Relationship Id="rId81" Type="http://schemas.openxmlformats.org/officeDocument/2006/relationships/image" Target="../media/image238.png"/><Relationship Id="rId135" Type="http://schemas.openxmlformats.org/officeDocument/2006/relationships/image" Target="../media/image292.png"/><Relationship Id="rId177" Type="http://schemas.openxmlformats.org/officeDocument/2006/relationships/image" Target="../media/image334.png"/><Relationship Id="rId342" Type="http://schemas.openxmlformats.org/officeDocument/2006/relationships/image" Target="../media/image499.png"/><Relationship Id="rId384" Type="http://schemas.openxmlformats.org/officeDocument/2006/relationships/image" Target="../media/image541.png"/><Relationship Id="rId591" Type="http://schemas.openxmlformats.org/officeDocument/2006/relationships/image" Target="../media/image748.png"/><Relationship Id="rId605" Type="http://schemas.openxmlformats.org/officeDocument/2006/relationships/image" Target="../media/image762.png"/><Relationship Id="rId202" Type="http://schemas.openxmlformats.org/officeDocument/2006/relationships/image" Target="../media/image359.png"/><Relationship Id="rId244" Type="http://schemas.openxmlformats.org/officeDocument/2006/relationships/image" Target="../media/image401.png"/><Relationship Id="rId647" Type="http://schemas.openxmlformats.org/officeDocument/2006/relationships/image" Target="../media/image804.png"/><Relationship Id="rId689" Type="http://schemas.openxmlformats.org/officeDocument/2006/relationships/image" Target="../media/image846.png"/><Relationship Id="rId39" Type="http://schemas.openxmlformats.org/officeDocument/2006/relationships/image" Target="../media/image196.png"/><Relationship Id="rId286" Type="http://schemas.openxmlformats.org/officeDocument/2006/relationships/image" Target="../media/image443.png"/><Relationship Id="rId451" Type="http://schemas.openxmlformats.org/officeDocument/2006/relationships/image" Target="../media/image608.png"/><Relationship Id="rId493" Type="http://schemas.openxmlformats.org/officeDocument/2006/relationships/image" Target="../media/image650.png"/><Relationship Id="rId507" Type="http://schemas.openxmlformats.org/officeDocument/2006/relationships/image" Target="../media/image664.png"/><Relationship Id="rId549" Type="http://schemas.openxmlformats.org/officeDocument/2006/relationships/image" Target="../media/image706.png"/><Relationship Id="rId50" Type="http://schemas.openxmlformats.org/officeDocument/2006/relationships/image" Target="../media/image207.png"/><Relationship Id="rId104" Type="http://schemas.openxmlformats.org/officeDocument/2006/relationships/image" Target="../media/image261.png"/><Relationship Id="rId146" Type="http://schemas.openxmlformats.org/officeDocument/2006/relationships/image" Target="../media/image303.png"/><Relationship Id="rId188" Type="http://schemas.openxmlformats.org/officeDocument/2006/relationships/image" Target="../media/image345.png"/><Relationship Id="rId311" Type="http://schemas.openxmlformats.org/officeDocument/2006/relationships/image" Target="../media/image468.png"/><Relationship Id="rId353" Type="http://schemas.openxmlformats.org/officeDocument/2006/relationships/image" Target="../media/image510.png"/><Relationship Id="rId395" Type="http://schemas.openxmlformats.org/officeDocument/2006/relationships/image" Target="../media/image552.png"/><Relationship Id="rId409" Type="http://schemas.openxmlformats.org/officeDocument/2006/relationships/image" Target="../media/image566.png"/><Relationship Id="rId560" Type="http://schemas.openxmlformats.org/officeDocument/2006/relationships/image" Target="../media/image717.png"/><Relationship Id="rId92" Type="http://schemas.openxmlformats.org/officeDocument/2006/relationships/image" Target="../media/image249.png"/><Relationship Id="rId213" Type="http://schemas.openxmlformats.org/officeDocument/2006/relationships/image" Target="../media/image370.png"/><Relationship Id="rId420" Type="http://schemas.openxmlformats.org/officeDocument/2006/relationships/image" Target="../media/image577.png"/><Relationship Id="rId616" Type="http://schemas.openxmlformats.org/officeDocument/2006/relationships/image" Target="../media/image773.png"/><Relationship Id="rId658" Type="http://schemas.openxmlformats.org/officeDocument/2006/relationships/image" Target="../media/image815.png"/><Relationship Id="rId255" Type="http://schemas.openxmlformats.org/officeDocument/2006/relationships/image" Target="../media/image412.png"/><Relationship Id="rId297" Type="http://schemas.openxmlformats.org/officeDocument/2006/relationships/image" Target="../media/image454.png"/><Relationship Id="rId462" Type="http://schemas.openxmlformats.org/officeDocument/2006/relationships/image" Target="../media/image619.png"/><Relationship Id="rId518" Type="http://schemas.openxmlformats.org/officeDocument/2006/relationships/image" Target="../media/image675.png"/><Relationship Id="rId115" Type="http://schemas.openxmlformats.org/officeDocument/2006/relationships/image" Target="../media/image272.png"/><Relationship Id="rId157" Type="http://schemas.openxmlformats.org/officeDocument/2006/relationships/image" Target="../media/image314.png"/><Relationship Id="rId322" Type="http://schemas.openxmlformats.org/officeDocument/2006/relationships/image" Target="../media/image479.png"/><Relationship Id="rId364" Type="http://schemas.openxmlformats.org/officeDocument/2006/relationships/image" Target="../media/image521.png"/><Relationship Id="rId61" Type="http://schemas.openxmlformats.org/officeDocument/2006/relationships/image" Target="../media/image218.png"/><Relationship Id="rId199" Type="http://schemas.openxmlformats.org/officeDocument/2006/relationships/image" Target="../media/image356.png"/><Relationship Id="rId571" Type="http://schemas.openxmlformats.org/officeDocument/2006/relationships/image" Target="../media/image728.png"/><Relationship Id="rId627" Type="http://schemas.openxmlformats.org/officeDocument/2006/relationships/image" Target="../media/image784.png"/><Relationship Id="rId669" Type="http://schemas.openxmlformats.org/officeDocument/2006/relationships/image" Target="../media/image8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6.gi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7.png"/><Relationship Id="rId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1.png"/><Relationship Id="rId3" Type="http://schemas.openxmlformats.org/officeDocument/2006/relationships/image" Target="../media/image20.png"/><Relationship Id="rId7" Type="http://schemas.openxmlformats.org/officeDocument/2006/relationships/image" Target="../media/image16.png"/><Relationship Id="rId12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9.png"/><Relationship Id="rId5" Type="http://schemas.openxmlformats.org/officeDocument/2006/relationships/image" Target="../media/image22.png"/><Relationship Id="rId10" Type="http://schemas.openxmlformats.org/officeDocument/2006/relationships/image" Target="../media/image8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0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8.png"/><Relationship Id="rId5" Type="http://schemas.openxmlformats.org/officeDocument/2006/relationships/image" Target="../media/image26.png"/><Relationship Id="rId1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43258143-90A1-449D-BF02-9269E14E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7" y="19171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954824-6489-4279-AC5F-3C313D141AF9}"/>
              </a:ext>
            </a:extLst>
          </p:cNvPr>
          <p:cNvSpPr txBox="1">
            <a:spLocks/>
          </p:cNvSpPr>
          <p:nvPr/>
        </p:nvSpPr>
        <p:spPr>
          <a:xfrm>
            <a:off x="5246976" y="2440981"/>
            <a:ext cx="3863156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00B0F0"/>
                </a:solidFill>
                <a:latin typeface="+mn-lt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58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1510" y="683722"/>
            <a:ext cx="2602923" cy="2601190"/>
          </a:xfrm>
          <a:custGeom>
            <a:avLst/>
            <a:gdLst/>
            <a:ahLst/>
            <a:cxnLst/>
            <a:rect l="l" t="t" r="r" b="b"/>
            <a:pathLst>
              <a:path w="3817620" h="3815079">
                <a:moveTo>
                  <a:pt x="0" y="0"/>
                </a:moveTo>
                <a:lnTo>
                  <a:pt x="3817619" y="0"/>
                </a:lnTo>
                <a:lnTo>
                  <a:pt x="3817619" y="3814572"/>
                </a:lnTo>
                <a:lnTo>
                  <a:pt x="0" y="3814572"/>
                </a:lnTo>
                <a:lnTo>
                  <a:pt x="0" y="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53197" y="675062"/>
            <a:ext cx="9525" cy="17318"/>
          </a:xfrm>
          <a:custGeom>
            <a:avLst/>
            <a:gdLst/>
            <a:ahLst/>
            <a:cxnLst/>
            <a:rect l="l" t="t" r="r" b="b"/>
            <a:pathLst>
              <a:path w="13970" h="25400">
                <a:moveTo>
                  <a:pt x="0" y="0"/>
                </a:moveTo>
                <a:lnTo>
                  <a:pt x="13716" y="0"/>
                </a:lnTo>
                <a:lnTo>
                  <a:pt x="13716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462029" y="692380"/>
            <a:ext cx="0" cy="2583007"/>
          </a:xfrm>
          <a:custGeom>
            <a:avLst/>
            <a:gdLst/>
            <a:ahLst/>
            <a:cxnLst/>
            <a:rect l="l" t="t" r="r" b="b"/>
            <a:pathLst>
              <a:path h="3788410">
                <a:moveTo>
                  <a:pt x="0" y="0"/>
                </a:moveTo>
                <a:lnTo>
                  <a:pt x="0" y="378841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53197" y="3283613"/>
            <a:ext cx="95683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462549" y="675062"/>
            <a:ext cx="2609417" cy="8659"/>
          </a:xfrm>
          <a:custGeom>
            <a:avLst/>
            <a:gdLst/>
            <a:ahLst/>
            <a:cxnLst/>
            <a:rect l="l" t="t" r="r" b="b"/>
            <a:pathLst>
              <a:path w="3827145" h="12700">
                <a:moveTo>
                  <a:pt x="0" y="12700"/>
                </a:moveTo>
                <a:lnTo>
                  <a:pt x="3826764" y="12700"/>
                </a:lnTo>
                <a:lnTo>
                  <a:pt x="38267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470862" y="688051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063394" y="692380"/>
            <a:ext cx="0" cy="77932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3792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711287" y="4738255"/>
            <a:ext cx="92652" cy="206086"/>
          </a:xfrm>
          <a:custGeom>
            <a:avLst/>
            <a:gdLst/>
            <a:ahLst/>
            <a:cxnLst/>
            <a:rect l="l" t="t" r="r" b="b"/>
            <a:pathLst>
              <a:path w="135889" h="302259">
                <a:moveTo>
                  <a:pt x="135636" y="60055"/>
                </a:moveTo>
                <a:lnTo>
                  <a:pt x="7119" y="60055"/>
                </a:lnTo>
                <a:lnTo>
                  <a:pt x="14668" y="59816"/>
                </a:lnTo>
                <a:lnTo>
                  <a:pt x="22502" y="59007"/>
                </a:lnTo>
                <a:lnTo>
                  <a:pt x="62055" y="43529"/>
                </a:lnTo>
                <a:lnTo>
                  <a:pt x="86058" y="8596"/>
                </a:lnTo>
                <a:lnTo>
                  <a:pt x="88392" y="0"/>
                </a:lnTo>
                <a:lnTo>
                  <a:pt x="135636" y="0"/>
                </a:lnTo>
                <a:lnTo>
                  <a:pt x="135636" y="60055"/>
                </a:lnTo>
                <a:close/>
              </a:path>
              <a:path w="135889" h="302259">
                <a:moveTo>
                  <a:pt x="135636" y="301752"/>
                </a:moveTo>
                <a:lnTo>
                  <a:pt x="74676" y="301752"/>
                </a:lnTo>
                <a:lnTo>
                  <a:pt x="74676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119" y="60055"/>
                </a:lnTo>
                <a:lnTo>
                  <a:pt x="135636" y="60055"/>
                </a:lnTo>
                <a:lnTo>
                  <a:pt x="135636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858865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022002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11211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100043" y="547"/>
                </a:lnTo>
                <a:lnTo>
                  <a:pt x="111211" y="0"/>
                </a:lnTo>
                <a:lnTo>
                  <a:pt x="122380" y="547"/>
                </a:lnTo>
                <a:lnTo>
                  <a:pt x="163004" y="12739"/>
                </a:lnTo>
                <a:lnTo>
                  <a:pt x="195746" y="43505"/>
                </a:lnTo>
                <a:lnTo>
                  <a:pt x="199580" y="50292"/>
                </a:lnTo>
                <a:lnTo>
                  <a:pt x="102067" y="50292"/>
                </a:lnTo>
                <a:lnTo>
                  <a:pt x="83779" y="59436"/>
                </a:lnTo>
                <a:lnTo>
                  <a:pt x="79207" y="65532"/>
                </a:lnTo>
                <a:lnTo>
                  <a:pt x="70063" y="83820"/>
                </a:lnTo>
                <a:lnTo>
                  <a:pt x="67015" y="91440"/>
                </a:lnTo>
                <a:lnTo>
                  <a:pt x="63967" y="106680"/>
                </a:lnTo>
                <a:lnTo>
                  <a:pt x="63967" y="114300"/>
                </a:lnTo>
                <a:lnTo>
                  <a:pt x="62443" y="121920"/>
                </a:lnTo>
                <a:lnTo>
                  <a:pt x="62443" y="137160"/>
                </a:lnTo>
                <a:lnTo>
                  <a:pt x="60919" y="144780"/>
                </a:lnTo>
                <a:lnTo>
                  <a:pt x="60970" y="156972"/>
                </a:lnTo>
                <a:lnTo>
                  <a:pt x="61158" y="162591"/>
                </a:lnTo>
                <a:lnTo>
                  <a:pt x="61681" y="170307"/>
                </a:lnTo>
                <a:lnTo>
                  <a:pt x="62205" y="178593"/>
                </a:lnTo>
                <a:lnTo>
                  <a:pt x="62443" y="187452"/>
                </a:lnTo>
                <a:lnTo>
                  <a:pt x="62944" y="196572"/>
                </a:lnTo>
                <a:lnTo>
                  <a:pt x="64158" y="205549"/>
                </a:lnTo>
                <a:lnTo>
                  <a:pt x="65658" y="214241"/>
                </a:lnTo>
                <a:lnTo>
                  <a:pt x="67015" y="222504"/>
                </a:lnTo>
                <a:lnTo>
                  <a:pt x="87637" y="257222"/>
                </a:lnTo>
                <a:lnTo>
                  <a:pt x="111211" y="263652"/>
                </a:lnTo>
                <a:lnTo>
                  <a:pt x="199827" y="263652"/>
                </a:lnTo>
                <a:lnTo>
                  <a:pt x="195746" y="270652"/>
                </a:lnTo>
                <a:lnTo>
                  <a:pt x="163004" y="302061"/>
                </a:lnTo>
                <a:lnTo>
                  <a:pt x="122380" y="313610"/>
                </a:lnTo>
                <a:lnTo>
                  <a:pt x="111211" y="313944"/>
                </a:lnTo>
                <a:close/>
              </a:path>
              <a:path w="220979" h="314325">
                <a:moveTo>
                  <a:pt x="199827" y="263652"/>
                </a:moveTo>
                <a:lnTo>
                  <a:pt x="111211" y="263652"/>
                </a:lnTo>
                <a:lnTo>
                  <a:pt x="119808" y="263032"/>
                </a:lnTo>
                <a:lnTo>
                  <a:pt x="127404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6931" y="106680"/>
                </a:lnTo>
                <a:lnTo>
                  <a:pt x="156931" y="99060"/>
                </a:lnTo>
                <a:lnTo>
                  <a:pt x="153883" y="9144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31023" y="56388"/>
                </a:lnTo>
                <a:lnTo>
                  <a:pt x="126451" y="53340"/>
                </a:lnTo>
                <a:lnTo>
                  <a:pt x="118831" y="50292"/>
                </a:lnTo>
                <a:lnTo>
                  <a:pt x="199580" y="50292"/>
                </a:lnTo>
                <a:lnTo>
                  <a:pt x="216439" y="98036"/>
                </a:lnTo>
                <a:lnTo>
                  <a:pt x="220939" y="156972"/>
                </a:lnTo>
                <a:lnTo>
                  <a:pt x="220392" y="178069"/>
                </a:lnTo>
                <a:lnTo>
                  <a:pt x="213319" y="231648"/>
                </a:lnTo>
                <a:lnTo>
                  <a:pt x="202270" y="259461"/>
                </a:lnTo>
                <a:lnTo>
                  <a:pt x="199827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186178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961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391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425142" y="4792287"/>
            <a:ext cx="157942" cy="151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686992" y="4738255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60" h="302259">
                <a:moveTo>
                  <a:pt x="137160" y="60055"/>
                </a:moveTo>
                <a:lnTo>
                  <a:pt x="8001" y="60055"/>
                </a:lnTo>
                <a:lnTo>
                  <a:pt x="16002" y="59816"/>
                </a:lnTo>
                <a:lnTo>
                  <a:pt x="24003" y="59007"/>
                </a:lnTo>
                <a:lnTo>
                  <a:pt x="63579" y="43529"/>
                </a:lnTo>
                <a:lnTo>
                  <a:pt x="86939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60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8001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835609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9" y="313944"/>
                </a:moveTo>
                <a:lnTo>
                  <a:pt x="67017" y="306324"/>
                </a:lnTo>
                <a:lnTo>
                  <a:pt x="31965" y="280416"/>
                </a:lnTo>
                <a:lnTo>
                  <a:pt x="12677" y="246554"/>
                </a:lnTo>
                <a:lnTo>
                  <a:pt x="2057" y="197739"/>
                </a:lnTo>
                <a:lnTo>
                  <a:pt x="0" y="155448"/>
                </a:lnTo>
                <a:lnTo>
                  <a:pt x="509" y="135231"/>
                </a:lnTo>
                <a:lnTo>
                  <a:pt x="7581" y="82296"/>
                </a:lnTo>
                <a:lnTo>
                  <a:pt x="25155" y="43505"/>
                </a:lnTo>
                <a:lnTo>
                  <a:pt x="57254" y="12739"/>
                </a:lnTo>
                <a:lnTo>
                  <a:pt x="98521" y="547"/>
                </a:lnTo>
                <a:lnTo>
                  <a:pt x="109689" y="0"/>
                </a:lnTo>
                <a:lnTo>
                  <a:pt x="120857" y="547"/>
                </a:lnTo>
                <a:lnTo>
                  <a:pt x="162124" y="12739"/>
                </a:lnTo>
                <a:lnTo>
                  <a:pt x="194866" y="43505"/>
                </a:lnTo>
                <a:lnTo>
                  <a:pt x="198659" y="50292"/>
                </a:lnTo>
                <a:lnTo>
                  <a:pt x="100545" y="50292"/>
                </a:lnTo>
                <a:lnTo>
                  <a:pt x="88353" y="56388"/>
                </a:lnTo>
                <a:lnTo>
                  <a:pt x="83781" y="59436"/>
                </a:lnTo>
                <a:lnTo>
                  <a:pt x="77685" y="65532"/>
                </a:lnTo>
                <a:lnTo>
                  <a:pt x="68541" y="83820"/>
                </a:lnTo>
                <a:lnTo>
                  <a:pt x="67017" y="91440"/>
                </a:lnTo>
                <a:lnTo>
                  <a:pt x="63969" y="99060"/>
                </a:lnTo>
                <a:lnTo>
                  <a:pt x="62445" y="106680"/>
                </a:lnTo>
                <a:lnTo>
                  <a:pt x="62445" y="114300"/>
                </a:lnTo>
                <a:lnTo>
                  <a:pt x="60921" y="121920"/>
                </a:lnTo>
                <a:lnTo>
                  <a:pt x="60921" y="187452"/>
                </a:lnTo>
                <a:lnTo>
                  <a:pt x="62088" y="196572"/>
                </a:lnTo>
                <a:lnTo>
                  <a:pt x="72732" y="238696"/>
                </a:lnTo>
                <a:lnTo>
                  <a:pt x="109689" y="263652"/>
                </a:lnTo>
                <a:lnTo>
                  <a:pt x="198903" y="263652"/>
                </a:lnTo>
                <a:lnTo>
                  <a:pt x="194866" y="270652"/>
                </a:lnTo>
                <a:lnTo>
                  <a:pt x="162124" y="302061"/>
                </a:lnTo>
                <a:lnTo>
                  <a:pt x="120857" y="313610"/>
                </a:lnTo>
                <a:lnTo>
                  <a:pt x="109689" y="313944"/>
                </a:lnTo>
                <a:close/>
              </a:path>
              <a:path w="220979" h="314325">
                <a:moveTo>
                  <a:pt x="198903" y="263652"/>
                </a:moveTo>
                <a:lnTo>
                  <a:pt x="109689" y="263652"/>
                </a:lnTo>
                <a:lnTo>
                  <a:pt x="118500" y="263032"/>
                </a:lnTo>
                <a:lnTo>
                  <a:pt x="126453" y="260985"/>
                </a:lnTo>
                <a:lnTo>
                  <a:pt x="151075" y="231100"/>
                </a:lnTo>
                <a:lnTo>
                  <a:pt x="158457" y="187452"/>
                </a:lnTo>
                <a:lnTo>
                  <a:pt x="158695" y="178593"/>
                </a:lnTo>
                <a:lnTo>
                  <a:pt x="159219" y="170307"/>
                </a:lnTo>
                <a:lnTo>
                  <a:pt x="159743" y="162591"/>
                </a:lnTo>
                <a:lnTo>
                  <a:pt x="159930" y="156972"/>
                </a:lnTo>
                <a:lnTo>
                  <a:pt x="159981" y="137160"/>
                </a:lnTo>
                <a:lnTo>
                  <a:pt x="158457" y="129540"/>
                </a:lnTo>
                <a:lnTo>
                  <a:pt x="158457" y="121920"/>
                </a:lnTo>
                <a:lnTo>
                  <a:pt x="156933" y="114300"/>
                </a:lnTo>
                <a:lnTo>
                  <a:pt x="156933" y="106680"/>
                </a:lnTo>
                <a:lnTo>
                  <a:pt x="153885" y="91440"/>
                </a:lnTo>
                <a:lnTo>
                  <a:pt x="150837" y="83820"/>
                </a:lnTo>
                <a:lnTo>
                  <a:pt x="149313" y="77724"/>
                </a:lnTo>
                <a:lnTo>
                  <a:pt x="144741" y="71628"/>
                </a:lnTo>
                <a:lnTo>
                  <a:pt x="141693" y="65532"/>
                </a:lnTo>
                <a:lnTo>
                  <a:pt x="137121" y="59436"/>
                </a:lnTo>
                <a:lnTo>
                  <a:pt x="124929" y="53340"/>
                </a:lnTo>
                <a:lnTo>
                  <a:pt x="117309" y="50292"/>
                </a:lnTo>
                <a:lnTo>
                  <a:pt x="198659" y="50292"/>
                </a:lnTo>
                <a:lnTo>
                  <a:pt x="215798" y="98036"/>
                </a:lnTo>
                <a:lnTo>
                  <a:pt x="220941" y="156972"/>
                </a:lnTo>
                <a:lnTo>
                  <a:pt x="220370" y="178069"/>
                </a:lnTo>
                <a:lnTo>
                  <a:pt x="211797" y="231648"/>
                </a:lnTo>
                <a:lnTo>
                  <a:pt x="201320" y="259461"/>
                </a:lnTo>
                <a:lnTo>
                  <a:pt x="198903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998747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99186" y="547"/>
                </a:lnTo>
                <a:lnTo>
                  <a:pt x="109687" y="0"/>
                </a:lnTo>
                <a:lnTo>
                  <a:pt x="121070" y="547"/>
                </a:lnTo>
                <a:lnTo>
                  <a:pt x="162361" y="12739"/>
                </a:lnTo>
                <a:lnTo>
                  <a:pt x="195722" y="43505"/>
                </a:lnTo>
                <a:lnTo>
                  <a:pt x="199458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89875" y="56388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68539" y="83820"/>
                </a:lnTo>
                <a:lnTo>
                  <a:pt x="62443" y="114300"/>
                </a:lnTo>
                <a:lnTo>
                  <a:pt x="62443" y="121920"/>
                </a:lnTo>
                <a:lnTo>
                  <a:pt x="60919" y="129540"/>
                </a:lnTo>
                <a:lnTo>
                  <a:pt x="60943" y="162591"/>
                </a:lnTo>
                <a:lnTo>
                  <a:pt x="61110" y="170307"/>
                </a:lnTo>
                <a:lnTo>
                  <a:pt x="61562" y="178593"/>
                </a:lnTo>
                <a:lnTo>
                  <a:pt x="62443" y="187452"/>
                </a:lnTo>
                <a:lnTo>
                  <a:pt x="62729" y="196572"/>
                </a:lnTo>
                <a:lnTo>
                  <a:pt x="72921" y="238696"/>
                </a:lnTo>
                <a:lnTo>
                  <a:pt x="109687" y="263652"/>
                </a:lnTo>
                <a:lnTo>
                  <a:pt x="199699" y="263652"/>
                </a:lnTo>
                <a:lnTo>
                  <a:pt x="195722" y="270652"/>
                </a:lnTo>
                <a:lnTo>
                  <a:pt x="162361" y="302061"/>
                </a:lnTo>
                <a:lnTo>
                  <a:pt x="121070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9699" y="263652"/>
                </a:moveTo>
                <a:lnTo>
                  <a:pt x="109687" y="263652"/>
                </a:lnTo>
                <a:lnTo>
                  <a:pt x="119165" y="263032"/>
                </a:lnTo>
                <a:lnTo>
                  <a:pt x="127213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9458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2080" y="259461"/>
                </a:lnTo>
                <a:lnTo>
                  <a:pt x="199699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162923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252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123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0543" y="50292"/>
                </a:lnTo>
                <a:lnTo>
                  <a:pt x="88351" y="56388"/>
                </a:lnTo>
                <a:lnTo>
                  <a:pt x="83779" y="59436"/>
                </a:lnTo>
                <a:lnTo>
                  <a:pt x="74635" y="71628"/>
                </a:lnTo>
                <a:lnTo>
                  <a:pt x="68539" y="83820"/>
                </a:lnTo>
                <a:lnTo>
                  <a:pt x="67015" y="91440"/>
                </a:lnTo>
                <a:lnTo>
                  <a:pt x="63967" y="99060"/>
                </a:lnTo>
                <a:lnTo>
                  <a:pt x="62443" y="106680"/>
                </a:lnTo>
                <a:lnTo>
                  <a:pt x="62443" y="11430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2086" y="196572"/>
                </a:lnTo>
                <a:lnTo>
                  <a:pt x="72730" y="238696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123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074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6931" y="114300"/>
                </a:lnTo>
                <a:lnTo>
                  <a:pt x="156931" y="106680"/>
                </a:lnTo>
                <a:lnTo>
                  <a:pt x="153883" y="91440"/>
                </a:lnTo>
                <a:lnTo>
                  <a:pt x="150835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24927" y="53340"/>
                </a:lnTo>
                <a:lnTo>
                  <a:pt x="117307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01887" y="4792287"/>
            <a:ext cx="157942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647112" y="4734098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67" y="93773"/>
                </a:lnTo>
                <a:lnTo>
                  <a:pt x="19859" y="52744"/>
                </a:lnTo>
                <a:lnTo>
                  <a:pt x="43743" y="22621"/>
                </a:lnTo>
                <a:lnTo>
                  <a:pt x="79533" y="4500"/>
                </a:lnTo>
                <a:lnTo>
                  <a:pt x="111252" y="0"/>
                </a:lnTo>
                <a:lnTo>
                  <a:pt x="120396" y="523"/>
                </a:lnTo>
                <a:lnTo>
                  <a:pt x="165163" y="12573"/>
                </a:lnTo>
                <a:lnTo>
                  <a:pt x="199358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298" y="51387"/>
                </a:lnTo>
                <a:lnTo>
                  <a:pt x="68199" y="83629"/>
                </a:lnTo>
                <a:lnTo>
                  <a:pt x="66112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20396" y="128016"/>
                </a:lnTo>
                <a:lnTo>
                  <a:pt x="126492" y="126492"/>
                </a:lnTo>
                <a:lnTo>
                  <a:pt x="132588" y="123444"/>
                </a:lnTo>
                <a:lnTo>
                  <a:pt x="140208" y="120396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3924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54590" y="81962"/>
                </a:lnTo>
                <a:lnTo>
                  <a:pt x="128397" y="53340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764" y="94726"/>
                </a:lnTo>
                <a:lnTo>
                  <a:pt x="210883" y="104775"/>
                </a:lnTo>
                <a:lnTo>
                  <a:pt x="207573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77" y="263652"/>
                </a:moveTo>
                <a:lnTo>
                  <a:pt x="111252" y="263652"/>
                </a:lnTo>
                <a:lnTo>
                  <a:pt x="121015" y="263032"/>
                </a:lnTo>
                <a:lnTo>
                  <a:pt x="129921" y="260985"/>
                </a:lnTo>
                <a:lnTo>
                  <a:pt x="159149" y="227076"/>
                </a:lnTo>
                <a:lnTo>
                  <a:pt x="159941" y="217384"/>
                </a:lnTo>
                <a:lnTo>
                  <a:pt x="159906" y="213360"/>
                </a:lnTo>
                <a:lnTo>
                  <a:pt x="137160" y="176784"/>
                </a:lnTo>
                <a:lnTo>
                  <a:pt x="131064" y="173736"/>
                </a:lnTo>
                <a:lnTo>
                  <a:pt x="123444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51" y="150328"/>
                </a:lnTo>
                <a:lnTo>
                  <a:pt x="216312" y="180379"/>
                </a:lnTo>
                <a:lnTo>
                  <a:pt x="223921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77" y="263652"/>
                </a:lnTo>
                <a:close/>
              </a:path>
              <a:path w="224154" h="314325">
                <a:moveTo>
                  <a:pt x="111252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62484" y="227076"/>
                </a:lnTo>
                <a:lnTo>
                  <a:pt x="64008" y="234696"/>
                </a:lnTo>
                <a:lnTo>
                  <a:pt x="67056" y="240792"/>
                </a:lnTo>
                <a:lnTo>
                  <a:pt x="71628" y="246888"/>
                </a:lnTo>
                <a:lnTo>
                  <a:pt x="80772" y="256032"/>
                </a:lnTo>
                <a:lnTo>
                  <a:pt x="88392" y="259080"/>
                </a:lnTo>
                <a:lnTo>
                  <a:pt x="94488" y="262128"/>
                </a:lnTo>
                <a:lnTo>
                  <a:pt x="102108" y="263652"/>
                </a:lnTo>
                <a:lnTo>
                  <a:pt x="211377" y="263652"/>
                </a:lnTo>
                <a:lnTo>
                  <a:pt x="209788" y="266414"/>
                </a:lnTo>
                <a:lnTo>
                  <a:pt x="182213" y="294989"/>
                </a:lnTo>
                <a:lnTo>
                  <a:pt x="143613" y="310729"/>
                </a:lnTo>
                <a:lnTo>
                  <a:pt x="122420" y="313634"/>
                </a:lnTo>
                <a:lnTo>
                  <a:pt x="111252" y="313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01690" y="4901391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901690" y="4838007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51071" y="4734098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91" y="93773"/>
                </a:lnTo>
                <a:lnTo>
                  <a:pt x="9906" y="82677"/>
                </a:lnTo>
                <a:lnTo>
                  <a:pt x="12763" y="72151"/>
                </a:lnTo>
                <a:lnTo>
                  <a:pt x="16764" y="62484"/>
                </a:lnTo>
                <a:lnTo>
                  <a:pt x="20502" y="52744"/>
                </a:lnTo>
                <a:lnTo>
                  <a:pt x="51625" y="17145"/>
                </a:lnTo>
                <a:lnTo>
                  <a:pt x="89725" y="2095"/>
                </a:lnTo>
                <a:lnTo>
                  <a:pt x="112776" y="0"/>
                </a:lnTo>
                <a:lnTo>
                  <a:pt x="121038" y="523"/>
                </a:lnTo>
                <a:lnTo>
                  <a:pt x="165163" y="12573"/>
                </a:lnTo>
                <a:lnTo>
                  <a:pt x="199358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941" y="51387"/>
                </a:lnTo>
                <a:lnTo>
                  <a:pt x="68199" y="83629"/>
                </a:lnTo>
                <a:lnTo>
                  <a:pt x="66112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20396" y="128016"/>
                </a:lnTo>
                <a:lnTo>
                  <a:pt x="126492" y="126492"/>
                </a:lnTo>
                <a:lnTo>
                  <a:pt x="132588" y="123444"/>
                </a:lnTo>
                <a:lnTo>
                  <a:pt x="140208" y="120396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3924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54590" y="81962"/>
                </a:lnTo>
                <a:lnTo>
                  <a:pt x="128397" y="53340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764" y="94726"/>
                </a:lnTo>
                <a:lnTo>
                  <a:pt x="210883" y="104775"/>
                </a:lnTo>
                <a:lnTo>
                  <a:pt x="207573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77" y="263652"/>
                </a:moveTo>
                <a:lnTo>
                  <a:pt x="111252" y="263652"/>
                </a:lnTo>
                <a:lnTo>
                  <a:pt x="121015" y="263032"/>
                </a:lnTo>
                <a:lnTo>
                  <a:pt x="129921" y="260985"/>
                </a:lnTo>
                <a:lnTo>
                  <a:pt x="159149" y="227076"/>
                </a:lnTo>
                <a:lnTo>
                  <a:pt x="159941" y="217384"/>
                </a:lnTo>
                <a:lnTo>
                  <a:pt x="159906" y="213360"/>
                </a:lnTo>
                <a:lnTo>
                  <a:pt x="137160" y="176784"/>
                </a:lnTo>
                <a:lnTo>
                  <a:pt x="131064" y="173736"/>
                </a:lnTo>
                <a:lnTo>
                  <a:pt x="123444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51" y="150328"/>
                </a:lnTo>
                <a:lnTo>
                  <a:pt x="216312" y="180379"/>
                </a:lnTo>
                <a:lnTo>
                  <a:pt x="223921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77" y="263652"/>
                </a:lnTo>
                <a:close/>
              </a:path>
              <a:path w="224154" h="314325">
                <a:moveTo>
                  <a:pt x="112776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62484" y="227076"/>
                </a:lnTo>
                <a:lnTo>
                  <a:pt x="64008" y="234696"/>
                </a:lnTo>
                <a:lnTo>
                  <a:pt x="67056" y="240792"/>
                </a:lnTo>
                <a:lnTo>
                  <a:pt x="71628" y="246888"/>
                </a:lnTo>
                <a:lnTo>
                  <a:pt x="80772" y="256032"/>
                </a:lnTo>
                <a:lnTo>
                  <a:pt x="88392" y="259080"/>
                </a:lnTo>
                <a:lnTo>
                  <a:pt x="94488" y="262128"/>
                </a:lnTo>
                <a:lnTo>
                  <a:pt x="102108" y="263652"/>
                </a:lnTo>
                <a:lnTo>
                  <a:pt x="211377" y="263652"/>
                </a:lnTo>
                <a:lnTo>
                  <a:pt x="209788" y="266414"/>
                </a:lnTo>
                <a:lnTo>
                  <a:pt x="182213" y="294989"/>
                </a:lnTo>
                <a:lnTo>
                  <a:pt x="143637" y="310729"/>
                </a:lnTo>
                <a:lnTo>
                  <a:pt x="123063" y="313634"/>
                </a:lnTo>
                <a:lnTo>
                  <a:pt x="112776" y="31394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407727" y="4788131"/>
            <a:ext cx="232930" cy="155864"/>
          </a:xfrm>
          <a:custGeom>
            <a:avLst/>
            <a:gdLst/>
            <a:ahLst/>
            <a:cxnLst/>
            <a:rect l="l" t="t" r="r" b="b"/>
            <a:pathLst>
              <a:path w="341629" h="228600">
                <a:moveTo>
                  <a:pt x="191250" y="36576"/>
                </a:moveTo>
                <a:lnTo>
                  <a:pt x="59436" y="36576"/>
                </a:lnTo>
                <a:lnTo>
                  <a:pt x="65674" y="28884"/>
                </a:lnTo>
                <a:lnTo>
                  <a:pt x="96940" y="5786"/>
                </a:lnTo>
                <a:lnTo>
                  <a:pt x="128016" y="0"/>
                </a:lnTo>
                <a:lnTo>
                  <a:pt x="138041" y="571"/>
                </a:lnTo>
                <a:lnTo>
                  <a:pt x="174450" y="13668"/>
                </a:lnTo>
                <a:lnTo>
                  <a:pt x="191250" y="36576"/>
                </a:lnTo>
                <a:close/>
              </a:path>
              <a:path w="341629" h="228600">
                <a:moveTo>
                  <a:pt x="333377" y="38100"/>
                </a:moveTo>
                <a:lnTo>
                  <a:pt x="192024" y="38100"/>
                </a:lnTo>
                <a:lnTo>
                  <a:pt x="198024" y="30622"/>
                </a:lnTo>
                <a:lnTo>
                  <a:pt x="228671" y="7072"/>
                </a:lnTo>
                <a:lnTo>
                  <a:pt x="260604" y="0"/>
                </a:lnTo>
                <a:lnTo>
                  <a:pt x="268819" y="285"/>
                </a:lnTo>
                <a:lnTo>
                  <a:pt x="307276" y="10287"/>
                </a:lnTo>
                <a:lnTo>
                  <a:pt x="333377" y="38100"/>
                </a:lnTo>
                <a:close/>
              </a:path>
              <a:path w="341629" h="228600">
                <a:moveTo>
                  <a:pt x="60960" y="228600"/>
                </a:moveTo>
                <a:lnTo>
                  <a:pt x="0" y="228600"/>
                </a:lnTo>
                <a:lnTo>
                  <a:pt x="0" y="7620"/>
                </a:lnTo>
                <a:lnTo>
                  <a:pt x="57912" y="7620"/>
                </a:lnTo>
                <a:lnTo>
                  <a:pt x="57912" y="36576"/>
                </a:lnTo>
                <a:lnTo>
                  <a:pt x="191250" y="36576"/>
                </a:lnTo>
                <a:lnTo>
                  <a:pt x="192024" y="38100"/>
                </a:lnTo>
                <a:lnTo>
                  <a:pt x="333377" y="38100"/>
                </a:lnTo>
                <a:lnTo>
                  <a:pt x="335280" y="42672"/>
                </a:lnTo>
                <a:lnTo>
                  <a:pt x="337393" y="48768"/>
                </a:lnTo>
                <a:lnTo>
                  <a:pt x="100584" y="48768"/>
                </a:lnTo>
                <a:lnTo>
                  <a:pt x="91440" y="51816"/>
                </a:lnTo>
                <a:lnTo>
                  <a:pt x="86868" y="51816"/>
                </a:lnTo>
                <a:lnTo>
                  <a:pt x="77724" y="57912"/>
                </a:lnTo>
                <a:lnTo>
                  <a:pt x="61245" y="92892"/>
                </a:lnTo>
                <a:lnTo>
                  <a:pt x="61016" y="99060"/>
                </a:lnTo>
                <a:lnTo>
                  <a:pt x="60960" y="228600"/>
                </a:lnTo>
                <a:close/>
              </a:path>
              <a:path w="341629" h="228600">
                <a:moveTo>
                  <a:pt x="201168" y="228600"/>
                </a:moveTo>
                <a:lnTo>
                  <a:pt x="140208" y="228600"/>
                </a:lnTo>
                <a:lnTo>
                  <a:pt x="140208" y="79248"/>
                </a:lnTo>
                <a:lnTo>
                  <a:pt x="137160" y="67056"/>
                </a:lnTo>
                <a:lnTo>
                  <a:pt x="131064" y="57912"/>
                </a:lnTo>
                <a:lnTo>
                  <a:pt x="124968" y="54864"/>
                </a:lnTo>
                <a:lnTo>
                  <a:pt x="120396" y="50292"/>
                </a:lnTo>
                <a:lnTo>
                  <a:pt x="112776" y="48768"/>
                </a:lnTo>
                <a:lnTo>
                  <a:pt x="234695" y="48768"/>
                </a:lnTo>
                <a:lnTo>
                  <a:pt x="227076" y="50292"/>
                </a:lnTo>
                <a:lnTo>
                  <a:pt x="222504" y="54864"/>
                </a:lnTo>
                <a:lnTo>
                  <a:pt x="202692" y="85344"/>
                </a:lnTo>
                <a:lnTo>
                  <a:pt x="202692" y="91440"/>
                </a:lnTo>
                <a:lnTo>
                  <a:pt x="201168" y="99060"/>
                </a:lnTo>
                <a:lnTo>
                  <a:pt x="201168" y="228600"/>
                </a:lnTo>
                <a:close/>
              </a:path>
              <a:path w="341629" h="228600">
                <a:moveTo>
                  <a:pt x="341376" y="228600"/>
                </a:moveTo>
                <a:lnTo>
                  <a:pt x="280416" y="228600"/>
                </a:lnTo>
                <a:lnTo>
                  <a:pt x="280416" y="82296"/>
                </a:lnTo>
                <a:lnTo>
                  <a:pt x="277368" y="70104"/>
                </a:lnTo>
                <a:lnTo>
                  <a:pt x="251460" y="48768"/>
                </a:lnTo>
                <a:lnTo>
                  <a:pt x="337393" y="48768"/>
                </a:lnTo>
                <a:lnTo>
                  <a:pt x="338161" y="50982"/>
                </a:lnTo>
                <a:lnTo>
                  <a:pt x="340042" y="60007"/>
                </a:lnTo>
                <a:lnTo>
                  <a:pt x="341066" y="69889"/>
                </a:lnTo>
                <a:lnTo>
                  <a:pt x="341289" y="77724"/>
                </a:lnTo>
                <a:lnTo>
                  <a:pt x="341376" y="22860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674773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695555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1928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847782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902334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923116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972993" y="4788130"/>
            <a:ext cx="156903" cy="160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157950" y="4788131"/>
            <a:ext cx="142355" cy="155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400059" y="4792288"/>
            <a:ext cx="235960" cy="151967"/>
          </a:xfrm>
          <a:custGeom>
            <a:avLst/>
            <a:gdLst/>
            <a:ahLst/>
            <a:cxnLst/>
            <a:rect l="l" t="t" r="r" b="b"/>
            <a:pathLst>
              <a:path w="346075" h="222884">
                <a:moveTo>
                  <a:pt x="134112" y="222504"/>
                </a:moveTo>
                <a:lnTo>
                  <a:pt x="70104" y="222504"/>
                </a:lnTo>
                <a:lnTo>
                  <a:pt x="0" y="0"/>
                </a:lnTo>
                <a:lnTo>
                  <a:pt x="64008" y="0"/>
                </a:lnTo>
                <a:lnTo>
                  <a:pt x="105156" y="150876"/>
                </a:lnTo>
                <a:lnTo>
                  <a:pt x="152384" y="150876"/>
                </a:lnTo>
                <a:lnTo>
                  <a:pt x="134112" y="222504"/>
                </a:lnTo>
                <a:close/>
              </a:path>
              <a:path w="346075" h="222884">
                <a:moveTo>
                  <a:pt x="152384" y="150876"/>
                </a:moveTo>
                <a:lnTo>
                  <a:pt x="106680" y="150876"/>
                </a:lnTo>
                <a:lnTo>
                  <a:pt x="143256" y="0"/>
                </a:lnTo>
                <a:lnTo>
                  <a:pt x="202692" y="0"/>
                </a:lnTo>
                <a:lnTo>
                  <a:pt x="221164" y="73152"/>
                </a:lnTo>
                <a:lnTo>
                  <a:pt x="172212" y="73152"/>
                </a:lnTo>
                <a:lnTo>
                  <a:pt x="152384" y="150876"/>
                </a:lnTo>
                <a:close/>
              </a:path>
              <a:path w="346075" h="222884">
                <a:moveTo>
                  <a:pt x="298411" y="150876"/>
                </a:moveTo>
                <a:lnTo>
                  <a:pt x="242316" y="150876"/>
                </a:lnTo>
                <a:lnTo>
                  <a:pt x="283464" y="0"/>
                </a:lnTo>
                <a:lnTo>
                  <a:pt x="345948" y="0"/>
                </a:lnTo>
                <a:lnTo>
                  <a:pt x="298411" y="150876"/>
                </a:lnTo>
                <a:close/>
              </a:path>
              <a:path w="346075" h="222884">
                <a:moveTo>
                  <a:pt x="275844" y="222504"/>
                </a:moveTo>
                <a:lnTo>
                  <a:pt x="213360" y="222504"/>
                </a:lnTo>
                <a:lnTo>
                  <a:pt x="173736" y="73152"/>
                </a:lnTo>
                <a:lnTo>
                  <a:pt x="221164" y="73152"/>
                </a:lnTo>
                <a:lnTo>
                  <a:pt x="240792" y="150876"/>
                </a:lnTo>
                <a:lnTo>
                  <a:pt x="298411" y="150876"/>
                </a:lnTo>
                <a:lnTo>
                  <a:pt x="275844" y="22250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646324" y="4788131"/>
            <a:ext cx="151707" cy="160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824007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844789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894709" y="4788130"/>
            <a:ext cx="150668" cy="213014"/>
          </a:xfrm>
          <a:custGeom>
            <a:avLst/>
            <a:gdLst/>
            <a:ahLst/>
            <a:cxnLst/>
            <a:rect l="l" t="t" r="r" b="b"/>
            <a:pathLst>
              <a:path w="220979" h="312420">
                <a:moveTo>
                  <a:pt x="94424" y="222504"/>
                </a:moveTo>
                <a:lnTo>
                  <a:pt x="51752" y="214884"/>
                </a:lnTo>
                <a:lnTo>
                  <a:pt x="21272" y="190500"/>
                </a:lnTo>
                <a:lnTo>
                  <a:pt x="4508" y="153924"/>
                </a:lnTo>
                <a:lnTo>
                  <a:pt x="53" y="115824"/>
                </a:lnTo>
                <a:lnTo>
                  <a:pt x="0" y="108966"/>
                </a:lnTo>
                <a:lnTo>
                  <a:pt x="246" y="100083"/>
                </a:lnTo>
                <a:lnTo>
                  <a:pt x="8900" y="59436"/>
                </a:lnTo>
                <a:lnTo>
                  <a:pt x="30559" y="26717"/>
                </a:lnTo>
                <a:lnTo>
                  <a:pt x="62706" y="5143"/>
                </a:lnTo>
                <a:lnTo>
                  <a:pt x="94424" y="0"/>
                </a:lnTo>
                <a:lnTo>
                  <a:pt x="105330" y="571"/>
                </a:lnTo>
                <a:lnTo>
                  <a:pt x="141763" y="13430"/>
                </a:lnTo>
                <a:lnTo>
                  <a:pt x="161480" y="36576"/>
                </a:lnTo>
                <a:lnTo>
                  <a:pt x="220916" y="36576"/>
                </a:lnTo>
                <a:lnTo>
                  <a:pt x="220916" y="45720"/>
                </a:lnTo>
                <a:lnTo>
                  <a:pt x="102044" y="45720"/>
                </a:lnTo>
                <a:lnTo>
                  <a:pt x="94424" y="47244"/>
                </a:lnTo>
                <a:lnTo>
                  <a:pt x="88328" y="51816"/>
                </a:lnTo>
                <a:lnTo>
                  <a:pt x="82232" y="54864"/>
                </a:lnTo>
                <a:lnTo>
                  <a:pt x="76118" y="59459"/>
                </a:lnTo>
                <a:lnTo>
                  <a:pt x="71564" y="65532"/>
                </a:lnTo>
                <a:lnTo>
                  <a:pt x="65468" y="77724"/>
                </a:lnTo>
                <a:lnTo>
                  <a:pt x="63944" y="85344"/>
                </a:lnTo>
                <a:lnTo>
                  <a:pt x="60896" y="92964"/>
                </a:lnTo>
                <a:lnTo>
                  <a:pt x="60896" y="126492"/>
                </a:lnTo>
                <a:lnTo>
                  <a:pt x="63944" y="141732"/>
                </a:lnTo>
                <a:lnTo>
                  <a:pt x="66992" y="149352"/>
                </a:lnTo>
                <a:lnTo>
                  <a:pt x="71564" y="155448"/>
                </a:lnTo>
                <a:lnTo>
                  <a:pt x="74612" y="161544"/>
                </a:lnTo>
                <a:lnTo>
                  <a:pt x="80708" y="167640"/>
                </a:lnTo>
                <a:lnTo>
                  <a:pt x="86804" y="170688"/>
                </a:lnTo>
                <a:lnTo>
                  <a:pt x="92900" y="175260"/>
                </a:lnTo>
                <a:lnTo>
                  <a:pt x="100520" y="176784"/>
                </a:lnTo>
                <a:lnTo>
                  <a:pt x="220916" y="176784"/>
                </a:lnTo>
                <a:lnTo>
                  <a:pt x="220916" y="188976"/>
                </a:lnTo>
                <a:lnTo>
                  <a:pt x="161480" y="188976"/>
                </a:lnTo>
                <a:lnTo>
                  <a:pt x="155456" y="197310"/>
                </a:lnTo>
                <a:lnTo>
                  <a:pt x="148717" y="204216"/>
                </a:lnTo>
                <a:lnTo>
                  <a:pt x="114046" y="220980"/>
                </a:lnTo>
                <a:lnTo>
                  <a:pt x="104449" y="222170"/>
                </a:lnTo>
                <a:lnTo>
                  <a:pt x="94424" y="222504"/>
                </a:lnTo>
                <a:close/>
              </a:path>
              <a:path w="220979" h="312420">
                <a:moveTo>
                  <a:pt x="220916" y="36576"/>
                </a:moveTo>
                <a:lnTo>
                  <a:pt x="163004" y="36576"/>
                </a:lnTo>
                <a:lnTo>
                  <a:pt x="163004" y="6095"/>
                </a:lnTo>
                <a:lnTo>
                  <a:pt x="220916" y="6095"/>
                </a:lnTo>
                <a:lnTo>
                  <a:pt x="220916" y="36576"/>
                </a:lnTo>
                <a:close/>
              </a:path>
              <a:path w="220979" h="312420">
                <a:moveTo>
                  <a:pt x="220916" y="176784"/>
                </a:moveTo>
                <a:lnTo>
                  <a:pt x="118808" y="176784"/>
                </a:lnTo>
                <a:lnTo>
                  <a:pt x="126428" y="175260"/>
                </a:lnTo>
                <a:lnTo>
                  <a:pt x="132524" y="172212"/>
                </a:lnTo>
                <a:lnTo>
                  <a:pt x="159956" y="138684"/>
                </a:lnTo>
                <a:lnTo>
                  <a:pt x="163004" y="123444"/>
                </a:lnTo>
                <a:lnTo>
                  <a:pt x="163004" y="115824"/>
                </a:lnTo>
                <a:lnTo>
                  <a:pt x="155384" y="73152"/>
                </a:lnTo>
                <a:lnTo>
                  <a:pt x="150812" y="67056"/>
                </a:lnTo>
                <a:lnTo>
                  <a:pt x="147764" y="60960"/>
                </a:lnTo>
                <a:lnTo>
                  <a:pt x="109664" y="45720"/>
                </a:lnTo>
                <a:lnTo>
                  <a:pt x="220916" y="45720"/>
                </a:lnTo>
                <a:lnTo>
                  <a:pt x="220916" y="176784"/>
                </a:lnTo>
                <a:close/>
              </a:path>
              <a:path w="220979" h="312420">
                <a:moveTo>
                  <a:pt x="205563" y="271272"/>
                </a:moveTo>
                <a:lnTo>
                  <a:pt x="112712" y="271272"/>
                </a:lnTo>
                <a:lnTo>
                  <a:pt x="125309" y="270390"/>
                </a:lnTo>
                <a:lnTo>
                  <a:pt x="135763" y="267652"/>
                </a:lnTo>
                <a:lnTo>
                  <a:pt x="162174" y="228981"/>
                </a:lnTo>
                <a:lnTo>
                  <a:pt x="163004" y="188976"/>
                </a:lnTo>
                <a:lnTo>
                  <a:pt x="220916" y="188976"/>
                </a:lnTo>
                <a:lnTo>
                  <a:pt x="219764" y="229028"/>
                </a:lnTo>
                <a:lnTo>
                  <a:pt x="206486" y="270009"/>
                </a:lnTo>
                <a:lnTo>
                  <a:pt x="205563" y="271272"/>
                </a:lnTo>
                <a:close/>
              </a:path>
              <a:path w="220979" h="312420">
                <a:moveTo>
                  <a:pt x="105092" y="312420"/>
                </a:moveTo>
                <a:lnTo>
                  <a:pt x="63587" y="306800"/>
                </a:lnTo>
                <a:lnTo>
                  <a:pt x="28321" y="286702"/>
                </a:lnTo>
                <a:lnTo>
                  <a:pt x="8128" y="250531"/>
                </a:lnTo>
                <a:lnTo>
                  <a:pt x="7556" y="240792"/>
                </a:lnTo>
                <a:lnTo>
                  <a:pt x="66992" y="240792"/>
                </a:lnTo>
                <a:lnTo>
                  <a:pt x="69826" y="249102"/>
                </a:lnTo>
                <a:lnTo>
                  <a:pt x="73660" y="255841"/>
                </a:lnTo>
                <a:lnTo>
                  <a:pt x="112712" y="271272"/>
                </a:lnTo>
                <a:lnTo>
                  <a:pt x="205563" y="271272"/>
                </a:lnTo>
                <a:lnTo>
                  <a:pt x="201104" y="277368"/>
                </a:lnTo>
                <a:lnTo>
                  <a:pt x="166052" y="303276"/>
                </a:lnTo>
                <a:lnTo>
                  <a:pt x="123404" y="311848"/>
                </a:lnTo>
                <a:lnTo>
                  <a:pt x="105092" y="31242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078586" y="4734099"/>
            <a:ext cx="142442" cy="209983"/>
          </a:xfrm>
          <a:custGeom>
            <a:avLst/>
            <a:gdLst/>
            <a:ahLst/>
            <a:cxnLst/>
            <a:rect l="l" t="t" r="r" b="b"/>
            <a:pathLst>
              <a:path w="208915" h="307975">
                <a:moveTo>
                  <a:pt x="60960" y="307848"/>
                </a:moveTo>
                <a:lnTo>
                  <a:pt x="0" y="307848"/>
                </a:lnTo>
                <a:lnTo>
                  <a:pt x="0" y="0"/>
                </a:lnTo>
                <a:lnTo>
                  <a:pt x="60960" y="0"/>
                </a:lnTo>
                <a:lnTo>
                  <a:pt x="60960" y="117348"/>
                </a:lnTo>
                <a:lnTo>
                  <a:pt x="199533" y="117348"/>
                </a:lnTo>
                <a:lnTo>
                  <a:pt x="199834" y="117919"/>
                </a:lnTo>
                <a:lnTo>
                  <a:pt x="202525" y="125515"/>
                </a:lnTo>
                <a:lnTo>
                  <a:pt x="203017" y="128016"/>
                </a:lnTo>
                <a:lnTo>
                  <a:pt x="108204" y="128016"/>
                </a:lnTo>
                <a:lnTo>
                  <a:pt x="96488" y="129111"/>
                </a:lnTo>
                <a:lnTo>
                  <a:pt x="63436" y="163068"/>
                </a:lnTo>
                <a:lnTo>
                  <a:pt x="60960" y="192024"/>
                </a:lnTo>
                <a:lnTo>
                  <a:pt x="60960" y="307848"/>
                </a:lnTo>
                <a:close/>
              </a:path>
              <a:path w="208915" h="307975">
                <a:moveTo>
                  <a:pt x="199533" y="117348"/>
                </a:moveTo>
                <a:lnTo>
                  <a:pt x="62484" y="117348"/>
                </a:lnTo>
                <a:lnTo>
                  <a:pt x="68508" y="107894"/>
                </a:lnTo>
                <a:lnTo>
                  <a:pt x="100560" y="84391"/>
                </a:lnTo>
                <a:lnTo>
                  <a:pt x="126492" y="79248"/>
                </a:lnTo>
                <a:lnTo>
                  <a:pt x="138493" y="79795"/>
                </a:lnTo>
                <a:lnTo>
                  <a:pt x="175093" y="90582"/>
                </a:lnTo>
                <a:lnTo>
                  <a:pt x="199533" y="117348"/>
                </a:lnTo>
                <a:close/>
              </a:path>
              <a:path w="208915" h="307975">
                <a:moveTo>
                  <a:pt x="208788" y="307848"/>
                </a:moveTo>
                <a:lnTo>
                  <a:pt x="147828" y="307848"/>
                </a:lnTo>
                <a:lnTo>
                  <a:pt x="147828" y="182880"/>
                </a:lnTo>
                <a:lnTo>
                  <a:pt x="147256" y="170021"/>
                </a:lnTo>
                <a:lnTo>
                  <a:pt x="126873" y="131445"/>
                </a:lnTo>
                <a:lnTo>
                  <a:pt x="108204" y="128016"/>
                </a:lnTo>
                <a:lnTo>
                  <a:pt x="203017" y="128016"/>
                </a:lnTo>
                <a:lnTo>
                  <a:pt x="204216" y="134112"/>
                </a:lnTo>
                <a:lnTo>
                  <a:pt x="206216" y="142422"/>
                </a:lnTo>
                <a:lnTo>
                  <a:pt x="207645" y="151447"/>
                </a:lnTo>
                <a:lnTo>
                  <a:pt x="208502" y="161329"/>
                </a:lnTo>
                <a:lnTo>
                  <a:pt x="208730" y="170021"/>
                </a:lnTo>
                <a:lnTo>
                  <a:pt x="208788" y="307848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238605" y="4746567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9060" y="67056"/>
                </a:moveTo>
                <a:lnTo>
                  <a:pt x="38100" y="67056"/>
                </a:lnTo>
                <a:lnTo>
                  <a:pt x="38100" y="0"/>
                </a:lnTo>
                <a:lnTo>
                  <a:pt x="99060" y="0"/>
                </a:lnTo>
                <a:lnTo>
                  <a:pt x="99060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38684" y="291084"/>
                </a:moveTo>
                <a:lnTo>
                  <a:pt x="108204" y="291084"/>
                </a:lnTo>
                <a:lnTo>
                  <a:pt x="101346" y="291060"/>
                </a:lnTo>
                <a:lnTo>
                  <a:pt x="57912" y="281939"/>
                </a:lnTo>
                <a:lnTo>
                  <a:pt x="51816" y="278892"/>
                </a:lnTo>
                <a:lnTo>
                  <a:pt x="38212" y="242316"/>
                </a:lnTo>
                <a:lnTo>
                  <a:pt x="38100" y="108204"/>
                </a:lnTo>
                <a:lnTo>
                  <a:pt x="99060" y="108204"/>
                </a:lnTo>
                <a:lnTo>
                  <a:pt x="99060" y="228599"/>
                </a:lnTo>
                <a:lnTo>
                  <a:pt x="100584" y="236220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38684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40208" y="243839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349788" y="4788131"/>
            <a:ext cx="141274" cy="1600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664777" y="3593176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57912" y="38100"/>
                </a:lnTo>
                <a:lnTo>
                  <a:pt x="68580" y="25907"/>
                </a:lnTo>
                <a:lnTo>
                  <a:pt x="71723" y="20788"/>
                </a:lnTo>
                <a:lnTo>
                  <a:pt x="74295" y="14668"/>
                </a:lnTo>
                <a:lnTo>
                  <a:pt x="76295" y="7691"/>
                </a:lnTo>
                <a:lnTo>
                  <a:pt x="77724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795703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940136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084569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343948" y="1904653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64008" y="33528"/>
                </a:lnTo>
                <a:lnTo>
                  <a:pt x="68580" y="25907"/>
                </a:lnTo>
                <a:lnTo>
                  <a:pt x="72604" y="20788"/>
                </a:lnTo>
                <a:lnTo>
                  <a:pt x="75628" y="14668"/>
                </a:lnTo>
                <a:lnTo>
                  <a:pt x="77795" y="7691"/>
                </a:lnTo>
                <a:lnTo>
                  <a:pt x="79248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474873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619307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763740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548794" y="769966"/>
            <a:ext cx="2602057" cy="2601190"/>
          </a:xfrm>
          <a:custGeom>
            <a:avLst/>
            <a:gdLst/>
            <a:ahLst/>
            <a:cxnLst/>
            <a:rect l="l" t="t" r="r" b="b"/>
            <a:pathLst>
              <a:path w="3816350" h="3815079">
                <a:moveTo>
                  <a:pt x="0" y="0"/>
                </a:moveTo>
                <a:lnTo>
                  <a:pt x="3816096" y="0"/>
                </a:lnTo>
                <a:lnTo>
                  <a:pt x="3816096" y="3814571"/>
                </a:lnTo>
                <a:lnTo>
                  <a:pt x="0" y="3814571"/>
                </a:lnTo>
                <a:lnTo>
                  <a:pt x="0" y="0"/>
                </a:lnTo>
                <a:close/>
              </a:path>
            </a:pathLst>
          </a:custGeom>
          <a:solidFill>
            <a:srgbClr val="60D836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540481" y="761307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48794" y="779491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40481" y="3370291"/>
            <a:ext cx="94817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48794" y="765636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557106" y="774729"/>
            <a:ext cx="2602057" cy="0"/>
          </a:xfrm>
          <a:custGeom>
            <a:avLst/>
            <a:gdLst/>
            <a:ahLst/>
            <a:cxnLst/>
            <a:rect l="l" t="t" r="r" b="b"/>
            <a:pathLst>
              <a:path w="3816350">
                <a:moveTo>
                  <a:pt x="0" y="0"/>
                </a:moveTo>
                <a:lnTo>
                  <a:pt x="3816096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150158" y="779491"/>
            <a:ext cx="0" cy="77066"/>
          </a:xfrm>
          <a:custGeom>
            <a:avLst/>
            <a:gdLst/>
            <a:ahLst/>
            <a:cxnLst/>
            <a:rect l="l" t="t" r="r" b="b"/>
            <a:pathLst>
              <a:path h="113030">
                <a:moveTo>
                  <a:pt x="0" y="0"/>
                </a:moveTo>
                <a:lnTo>
                  <a:pt x="0" y="11252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35037" y="856211"/>
            <a:ext cx="2602057" cy="2601190"/>
          </a:xfrm>
          <a:custGeom>
            <a:avLst/>
            <a:gdLst/>
            <a:ahLst/>
            <a:cxnLst/>
            <a:rect l="l" t="t" r="r" b="b"/>
            <a:pathLst>
              <a:path w="3816350" h="3815079">
                <a:moveTo>
                  <a:pt x="0" y="0"/>
                </a:moveTo>
                <a:lnTo>
                  <a:pt x="3816096" y="0"/>
                </a:lnTo>
                <a:lnTo>
                  <a:pt x="3816096" y="3814572"/>
                </a:lnTo>
                <a:lnTo>
                  <a:pt x="0" y="3814572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626725" y="847725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635557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626725" y="3456709"/>
            <a:ext cx="2618508" cy="0"/>
          </a:xfrm>
          <a:custGeom>
            <a:avLst/>
            <a:gdLst/>
            <a:ahLst/>
            <a:cxnLst/>
            <a:rect l="l" t="t" r="r" b="b"/>
            <a:pathLst>
              <a:path w="3840479">
                <a:moveTo>
                  <a:pt x="0" y="0"/>
                </a:moveTo>
                <a:lnTo>
                  <a:pt x="384048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635038" y="852487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644390" y="861580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236402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689715" y="2002328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36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727123" y="2037657"/>
            <a:ext cx="142355" cy="100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888182" y="2037657"/>
            <a:ext cx="202623" cy="140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106391" y="2037657"/>
            <a:ext cx="95206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351491" y="4326774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85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410200" y="4381846"/>
            <a:ext cx="142355" cy="1558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584768" y="4381846"/>
            <a:ext cx="154997" cy="209117"/>
          </a:xfrm>
          <a:custGeom>
            <a:avLst/>
            <a:gdLst/>
            <a:ahLst/>
            <a:cxnLst/>
            <a:rect l="l" t="t" r="r" b="b"/>
            <a:pathLst>
              <a:path w="227329" h="306704">
                <a:moveTo>
                  <a:pt x="201415" y="33528"/>
                </a:moveTo>
                <a:lnTo>
                  <a:pt x="59436" y="33528"/>
                </a:lnTo>
                <a:lnTo>
                  <a:pt x="65460" y="25193"/>
                </a:lnTo>
                <a:lnTo>
                  <a:pt x="106299" y="1524"/>
                </a:lnTo>
                <a:lnTo>
                  <a:pt x="126492" y="0"/>
                </a:lnTo>
                <a:lnTo>
                  <a:pt x="138779" y="571"/>
                </a:lnTo>
                <a:lnTo>
                  <a:pt x="181046" y="14906"/>
                </a:lnTo>
                <a:lnTo>
                  <a:pt x="201415" y="33528"/>
                </a:lnTo>
                <a:close/>
              </a:path>
              <a:path w="227329" h="306704">
                <a:moveTo>
                  <a:pt x="60960" y="306324"/>
                </a:moveTo>
                <a:lnTo>
                  <a:pt x="0" y="306324"/>
                </a:lnTo>
                <a:lnTo>
                  <a:pt x="0" y="4572"/>
                </a:lnTo>
                <a:lnTo>
                  <a:pt x="57912" y="4572"/>
                </a:lnTo>
                <a:lnTo>
                  <a:pt x="57912" y="33528"/>
                </a:lnTo>
                <a:lnTo>
                  <a:pt x="201415" y="33528"/>
                </a:lnTo>
                <a:lnTo>
                  <a:pt x="202692" y="35052"/>
                </a:lnTo>
                <a:lnTo>
                  <a:pt x="208978" y="44219"/>
                </a:lnTo>
                <a:lnTo>
                  <a:pt x="209807" y="45720"/>
                </a:lnTo>
                <a:lnTo>
                  <a:pt x="103632" y="45720"/>
                </a:lnTo>
                <a:lnTo>
                  <a:pt x="94488" y="47244"/>
                </a:lnTo>
                <a:lnTo>
                  <a:pt x="88392" y="51816"/>
                </a:lnTo>
                <a:lnTo>
                  <a:pt x="80772" y="56388"/>
                </a:lnTo>
                <a:lnTo>
                  <a:pt x="76200" y="60960"/>
                </a:lnTo>
                <a:lnTo>
                  <a:pt x="61273" y="97416"/>
                </a:lnTo>
                <a:lnTo>
                  <a:pt x="59436" y="117348"/>
                </a:lnTo>
                <a:lnTo>
                  <a:pt x="59697" y="124182"/>
                </a:lnTo>
                <a:lnTo>
                  <a:pt x="60388" y="130873"/>
                </a:lnTo>
                <a:lnTo>
                  <a:pt x="61364" y="137279"/>
                </a:lnTo>
                <a:lnTo>
                  <a:pt x="62484" y="143256"/>
                </a:lnTo>
                <a:lnTo>
                  <a:pt x="64008" y="152400"/>
                </a:lnTo>
                <a:lnTo>
                  <a:pt x="67056" y="160020"/>
                </a:lnTo>
                <a:lnTo>
                  <a:pt x="71628" y="166116"/>
                </a:lnTo>
                <a:lnTo>
                  <a:pt x="76200" y="173736"/>
                </a:lnTo>
                <a:lnTo>
                  <a:pt x="80772" y="178308"/>
                </a:lnTo>
                <a:lnTo>
                  <a:pt x="88392" y="182880"/>
                </a:lnTo>
                <a:lnTo>
                  <a:pt x="103632" y="188976"/>
                </a:lnTo>
                <a:lnTo>
                  <a:pt x="210361" y="188976"/>
                </a:lnTo>
                <a:lnTo>
                  <a:pt x="208978" y="191357"/>
                </a:lnTo>
                <a:lnTo>
                  <a:pt x="202692" y="199644"/>
                </a:lnTo>
                <a:lnTo>
                  <a:pt x="201411" y="201168"/>
                </a:lnTo>
                <a:lnTo>
                  <a:pt x="60960" y="201168"/>
                </a:lnTo>
                <a:lnTo>
                  <a:pt x="60960" y="306324"/>
                </a:lnTo>
                <a:close/>
              </a:path>
              <a:path w="227329" h="306704">
                <a:moveTo>
                  <a:pt x="210361" y="188976"/>
                </a:moveTo>
                <a:lnTo>
                  <a:pt x="112776" y="188976"/>
                </a:lnTo>
                <a:lnTo>
                  <a:pt x="120467" y="188452"/>
                </a:lnTo>
                <a:lnTo>
                  <a:pt x="127444" y="187071"/>
                </a:lnTo>
                <a:lnTo>
                  <a:pt x="158496" y="160020"/>
                </a:lnTo>
                <a:lnTo>
                  <a:pt x="166067" y="110490"/>
                </a:lnTo>
                <a:lnTo>
                  <a:pt x="165735" y="103822"/>
                </a:lnTo>
                <a:lnTo>
                  <a:pt x="164830" y="97416"/>
                </a:lnTo>
                <a:lnTo>
                  <a:pt x="163068" y="91440"/>
                </a:lnTo>
                <a:lnTo>
                  <a:pt x="161544" y="82296"/>
                </a:lnTo>
                <a:lnTo>
                  <a:pt x="158496" y="74676"/>
                </a:lnTo>
                <a:lnTo>
                  <a:pt x="153924" y="68580"/>
                </a:lnTo>
                <a:lnTo>
                  <a:pt x="149352" y="60960"/>
                </a:lnTo>
                <a:lnTo>
                  <a:pt x="144780" y="56388"/>
                </a:lnTo>
                <a:lnTo>
                  <a:pt x="137160" y="51816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9807" y="45720"/>
                </a:lnTo>
                <a:lnTo>
                  <a:pt x="223861" y="84582"/>
                </a:lnTo>
                <a:lnTo>
                  <a:pt x="227076" y="118872"/>
                </a:lnTo>
                <a:lnTo>
                  <a:pt x="226766" y="130278"/>
                </a:lnTo>
                <a:lnTo>
                  <a:pt x="218122" y="173069"/>
                </a:lnTo>
                <a:lnTo>
                  <a:pt x="214122" y="182499"/>
                </a:lnTo>
                <a:lnTo>
                  <a:pt x="210361" y="188976"/>
                </a:lnTo>
                <a:close/>
              </a:path>
              <a:path w="227329" h="306704">
                <a:moveTo>
                  <a:pt x="129540" y="234696"/>
                </a:moveTo>
                <a:lnTo>
                  <a:pt x="91440" y="225552"/>
                </a:lnTo>
                <a:lnTo>
                  <a:pt x="62484" y="201168"/>
                </a:lnTo>
                <a:lnTo>
                  <a:pt x="201411" y="201168"/>
                </a:lnTo>
                <a:lnTo>
                  <a:pt x="162758" y="228909"/>
                </a:lnTo>
                <a:lnTo>
                  <a:pt x="129540" y="23469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764530" y="4386002"/>
            <a:ext cx="142355" cy="1548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925589" y="4340282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18872" y="291084"/>
                </a:moveTo>
                <a:lnTo>
                  <a:pt x="106680" y="291084"/>
                </a:lnTo>
                <a:lnTo>
                  <a:pt x="99845" y="290822"/>
                </a:lnTo>
                <a:lnTo>
                  <a:pt x="93154" y="290131"/>
                </a:lnTo>
                <a:lnTo>
                  <a:pt x="86748" y="289155"/>
                </a:lnTo>
                <a:lnTo>
                  <a:pt x="80772" y="288036"/>
                </a:lnTo>
                <a:lnTo>
                  <a:pt x="71628" y="288036"/>
                </a:lnTo>
                <a:lnTo>
                  <a:pt x="64008" y="284987"/>
                </a:lnTo>
                <a:lnTo>
                  <a:pt x="57912" y="280416"/>
                </a:lnTo>
                <a:lnTo>
                  <a:pt x="51816" y="277368"/>
                </a:lnTo>
                <a:lnTo>
                  <a:pt x="45720" y="272796"/>
                </a:lnTo>
                <a:lnTo>
                  <a:pt x="42672" y="265175"/>
                </a:lnTo>
                <a:lnTo>
                  <a:pt x="40433" y="260032"/>
                </a:lnTo>
                <a:lnTo>
                  <a:pt x="38481" y="253746"/>
                </a:lnTo>
                <a:lnTo>
                  <a:pt x="37099" y="246316"/>
                </a:lnTo>
                <a:lnTo>
                  <a:pt x="36576" y="237744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4696"/>
                </a:lnTo>
                <a:lnTo>
                  <a:pt x="103632" y="237744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26492" y="289560"/>
                </a:lnTo>
                <a:lnTo>
                  <a:pt x="118872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31064" y="243839"/>
                </a:lnTo>
                <a:lnTo>
                  <a:pt x="134112" y="242316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6153150" y="4327813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59"/>
                </a:lnTo>
              </a:path>
            </a:pathLst>
          </a:custGeom>
          <a:ln w="67055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6130290" y="4518313"/>
            <a:ext cx="147638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407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6293427" y="4380808"/>
            <a:ext cx="148590" cy="160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6451369" y="4386002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636" y="249936"/>
                </a:moveTo>
                <a:lnTo>
                  <a:pt x="56388" y="249936"/>
                </a:lnTo>
                <a:lnTo>
                  <a:pt x="65532" y="248412"/>
                </a:lnTo>
                <a:lnTo>
                  <a:pt x="71628" y="245364"/>
                </a:lnTo>
                <a:lnTo>
                  <a:pt x="74676" y="240792"/>
                </a:lnTo>
                <a:lnTo>
                  <a:pt x="79248" y="234696"/>
                </a:lnTo>
                <a:lnTo>
                  <a:pt x="80772" y="228600"/>
                </a:lnTo>
                <a:lnTo>
                  <a:pt x="80772" y="217932"/>
                </a:lnTo>
                <a:lnTo>
                  <a:pt x="77724" y="208788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45720" y="300228"/>
                </a:lnTo>
                <a:lnTo>
                  <a:pt x="39624" y="298704"/>
                </a:lnTo>
                <a:lnTo>
                  <a:pt x="21336" y="298704"/>
                </a:lnTo>
                <a:lnTo>
                  <a:pt x="21336" y="248412"/>
                </a:lnTo>
                <a:lnTo>
                  <a:pt x="33528" y="248412"/>
                </a:lnTo>
                <a:lnTo>
                  <a:pt x="39624" y="249936"/>
                </a:lnTo>
                <a:lnTo>
                  <a:pt x="135636" y="249936"/>
                </a:lnTo>
                <a:lnTo>
                  <a:pt x="108204" y="288036"/>
                </a:lnTo>
                <a:lnTo>
                  <a:pt x="73699" y="299394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614506" y="4381846"/>
            <a:ext cx="151058" cy="160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790113" y="4381846"/>
            <a:ext cx="97675" cy="1558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768766" y="5855277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59" h="302259">
                <a:moveTo>
                  <a:pt x="137160" y="60055"/>
                </a:moveTo>
                <a:lnTo>
                  <a:pt x="7977" y="60055"/>
                </a:lnTo>
                <a:lnTo>
                  <a:pt x="15811" y="59816"/>
                </a:lnTo>
                <a:lnTo>
                  <a:pt x="23360" y="59007"/>
                </a:lnTo>
                <a:lnTo>
                  <a:pt x="63579" y="43529"/>
                </a:lnTo>
                <a:lnTo>
                  <a:pt x="86939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59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977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6007757" y="5909310"/>
            <a:ext cx="142355" cy="1548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182325" y="5905153"/>
            <a:ext cx="142355" cy="1558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357931" y="5851120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378713" y="5909310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6419238" y="5863590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37160" y="291084"/>
                </a:moveTo>
                <a:lnTo>
                  <a:pt x="106680" y="291084"/>
                </a:lnTo>
                <a:lnTo>
                  <a:pt x="99845" y="291060"/>
                </a:lnTo>
                <a:lnTo>
                  <a:pt x="57912" y="281939"/>
                </a:lnTo>
                <a:lnTo>
                  <a:pt x="51816" y="278892"/>
                </a:lnTo>
                <a:lnTo>
                  <a:pt x="36576" y="239268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6220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37160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40208" y="243839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212773" y="5435485"/>
            <a:ext cx="0" cy="81395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938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189913" y="5535930"/>
            <a:ext cx="176645" cy="0"/>
          </a:xfrm>
          <a:custGeom>
            <a:avLst/>
            <a:gdLst/>
            <a:ahLst/>
            <a:cxnLst/>
            <a:rect l="l" t="t" r="r" b="b"/>
            <a:pathLst>
              <a:path w="259079">
                <a:moveTo>
                  <a:pt x="0" y="0"/>
                </a:moveTo>
                <a:lnTo>
                  <a:pt x="259080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212773" y="5554980"/>
            <a:ext cx="0" cy="90055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0"/>
                </a:moveTo>
                <a:lnTo>
                  <a:pt x="0" y="13208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343698" y="5435485"/>
            <a:ext cx="0" cy="81395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872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343698" y="5554980"/>
            <a:ext cx="0" cy="90488"/>
          </a:xfrm>
          <a:custGeom>
            <a:avLst/>
            <a:gdLst/>
            <a:ahLst/>
            <a:cxnLst/>
            <a:rect l="l" t="t" r="r" b="b"/>
            <a:pathLst>
              <a:path h="132715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403965" y="5435484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424747" y="5493674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472546" y="5435484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227076" y="112776"/>
                </a:moveTo>
                <a:lnTo>
                  <a:pt x="166116" y="112776"/>
                </a:lnTo>
                <a:lnTo>
                  <a:pt x="166116" y="0"/>
                </a:lnTo>
                <a:lnTo>
                  <a:pt x="227076" y="0"/>
                </a:lnTo>
                <a:lnTo>
                  <a:pt x="227076" y="112776"/>
                </a:lnTo>
                <a:close/>
              </a:path>
              <a:path w="227329" h="314325">
                <a:moveTo>
                  <a:pt x="100584" y="313944"/>
                </a:moveTo>
                <a:lnTo>
                  <a:pt x="56388" y="304800"/>
                </a:lnTo>
                <a:lnTo>
                  <a:pt x="25908" y="278892"/>
                </a:lnTo>
                <a:lnTo>
                  <a:pt x="6096" y="240792"/>
                </a:lnTo>
                <a:lnTo>
                  <a:pt x="0" y="195072"/>
                </a:lnTo>
                <a:lnTo>
                  <a:pt x="523" y="183903"/>
                </a:lnTo>
                <a:lnTo>
                  <a:pt x="9834" y="142398"/>
                </a:lnTo>
                <a:lnTo>
                  <a:pt x="32170" y="108132"/>
                </a:lnTo>
                <a:lnTo>
                  <a:pt x="65841" y="85034"/>
                </a:lnTo>
                <a:lnTo>
                  <a:pt x="99060" y="79248"/>
                </a:lnTo>
                <a:lnTo>
                  <a:pt x="109085" y="79819"/>
                </a:lnTo>
                <a:lnTo>
                  <a:pt x="145732" y="92630"/>
                </a:lnTo>
                <a:lnTo>
                  <a:pt x="164592" y="112776"/>
                </a:lnTo>
                <a:lnTo>
                  <a:pt x="227076" y="112776"/>
                </a:lnTo>
                <a:lnTo>
                  <a:pt x="227076" y="124968"/>
                </a:lnTo>
                <a:lnTo>
                  <a:pt x="115824" y="124968"/>
                </a:lnTo>
                <a:lnTo>
                  <a:pt x="108346" y="125491"/>
                </a:lnTo>
                <a:lnTo>
                  <a:pt x="73152" y="147828"/>
                </a:lnTo>
                <a:lnTo>
                  <a:pt x="68580" y="153924"/>
                </a:lnTo>
                <a:lnTo>
                  <a:pt x="65532" y="161544"/>
                </a:lnTo>
                <a:lnTo>
                  <a:pt x="64008" y="170688"/>
                </a:lnTo>
                <a:lnTo>
                  <a:pt x="62888" y="176664"/>
                </a:lnTo>
                <a:lnTo>
                  <a:pt x="61941" y="182880"/>
                </a:lnTo>
                <a:lnTo>
                  <a:pt x="61221" y="189761"/>
                </a:lnTo>
                <a:lnTo>
                  <a:pt x="60960" y="196596"/>
                </a:lnTo>
                <a:lnTo>
                  <a:pt x="61224" y="203454"/>
                </a:lnTo>
                <a:lnTo>
                  <a:pt x="74676" y="245364"/>
                </a:lnTo>
                <a:lnTo>
                  <a:pt x="79248" y="252984"/>
                </a:lnTo>
                <a:lnTo>
                  <a:pt x="83820" y="257556"/>
                </a:lnTo>
                <a:lnTo>
                  <a:pt x="91440" y="262128"/>
                </a:lnTo>
                <a:lnTo>
                  <a:pt x="97536" y="266700"/>
                </a:lnTo>
                <a:lnTo>
                  <a:pt x="106680" y="268224"/>
                </a:lnTo>
                <a:lnTo>
                  <a:pt x="227076" y="268224"/>
                </a:lnTo>
                <a:lnTo>
                  <a:pt x="227076" y="280416"/>
                </a:lnTo>
                <a:lnTo>
                  <a:pt x="167640" y="280416"/>
                </a:lnTo>
                <a:lnTo>
                  <a:pt x="162282" y="288964"/>
                </a:lnTo>
                <a:lnTo>
                  <a:pt x="155638" y="296227"/>
                </a:lnTo>
                <a:lnTo>
                  <a:pt x="111490" y="313610"/>
                </a:lnTo>
                <a:lnTo>
                  <a:pt x="100584" y="313944"/>
                </a:lnTo>
                <a:close/>
              </a:path>
              <a:path w="227329" h="314325">
                <a:moveTo>
                  <a:pt x="227076" y="268224"/>
                </a:moveTo>
                <a:lnTo>
                  <a:pt x="124968" y="268224"/>
                </a:lnTo>
                <a:lnTo>
                  <a:pt x="134112" y="266700"/>
                </a:lnTo>
                <a:lnTo>
                  <a:pt x="140208" y="262128"/>
                </a:lnTo>
                <a:lnTo>
                  <a:pt x="164592" y="231648"/>
                </a:lnTo>
                <a:lnTo>
                  <a:pt x="167616" y="189738"/>
                </a:lnTo>
                <a:lnTo>
                  <a:pt x="167449" y="182880"/>
                </a:lnTo>
                <a:lnTo>
                  <a:pt x="156972" y="147828"/>
                </a:lnTo>
                <a:lnTo>
                  <a:pt x="152400" y="140208"/>
                </a:lnTo>
                <a:lnTo>
                  <a:pt x="147828" y="135636"/>
                </a:lnTo>
                <a:lnTo>
                  <a:pt x="140208" y="131064"/>
                </a:lnTo>
                <a:lnTo>
                  <a:pt x="134112" y="128016"/>
                </a:lnTo>
                <a:lnTo>
                  <a:pt x="124968" y="124968"/>
                </a:lnTo>
                <a:lnTo>
                  <a:pt x="227076" y="124968"/>
                </a:lnTo>
                <a:lnTo>
                  <a:pt x="227076" y="268224"/>
                </a:lnTo>
                <a:close/>
              </a:path>
              <a:path w="227329" h="314325">
                <a:moveTo>
                  <a:pt x="227076" y="309372"/>
                </a:moveTo>
                <a:lnTo>
                  <a:pt x="169164" y="309372"/>
                </a:lnTo>
                <a:lnTo>
                  <a:pt x="169164" y="280416"/>
                </a:lnTo>
                <a:lnTo>
                  <a:pt x="227076" y="280416"/>
                </a:lnTo>
                <a:lnTo>
                  <a:pt x="227076" y="3093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652309" y="5435484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227076" y="112776"/>
                </a:moveTo>
                <a:lnTo>
                  <a:pt x="166116" y="112776"/>
                </a:lnTo>
                <a:lnTo>
                  <a:pt x="166116" y="0"/>
                </a:lnTo>
                <a:lnTo>
                  <a:pt x="227076" y="0"/>
                </a:lnTo>
                <a:lnTo>
                  <a:pt x="227076" y="112776"/>
                </a:lnTo>
                <a:close/>
              </a:path>
              <a:path w="227329" h="314325">
                <a:moveTo>
                  <a:pt x="100584" y="313944"/>
                </a:moveTo>
                <a:lnTo>
                  <a:pt x="56388" y="304800"/>
                </a:lnTo>
                <a:lnTo>
                  <a:pt x="25908" y="278892"/>
                </a:lnTo>
                <a:lnTo>
                  <a:pt x="7620" y="240792"/>
                </a:lnTo>
                <a:lnTo>
                  <a:pt x="0" y="195072"/>
                </a:lnTo>
                <a:lnTo>
                  <a:pt x="547" y="183903"/>
                </a:lnTo>
                <a:lnTo>
                  <a:pt x="2095" y="173164"/>
                </a:lnTo>
                <a:lnTo>
                  <a:pt x="4500" y="162710"/>
                </a:lnTo>
                <a:lnTo>
                  <a:pt x="7620" y="152400"/>
                </a:lnTo>
                <a:lnTo>
                  <a:pt x="10477" y="142398"/>
                </a:lnTo>
                <a:lnTo>
                  <a:pt x="32170" y="108132"/>
                </a:lnTo>
                <a:lnTo>
                  <a:pt x="65841" y="85034"/>
                </a:lnTo>
                <a:lnTo>
                  <a:pt x="99060" y="79248"/>
                </a:lnTo>
                <a:lnTo>
                  <a:pt x="109085" y="79819"/>
                </a:lnTo>
                <a:lnTo>
                  <a:pt x="145732" y="92630"/>
                </a:lnTo>
                <a:lnTo>
                  <a:pt x="164592" y="112776"/>
                </a:lnTo>
                <a:lnTo>
                  <a:pt x="227076" y="112776"/>
                </a:lnTo>
                <a:lnTo>
                  <a:pt x="227076" y="124968"/>
                </a:lnTo>
                <a:lnTo>
                  <a:pt x="115824" y="124968"/>
                </a:lnTo>
                <a:lnTo>
                  <a:pt x="108346" y="125491"/>
                </a:lnTo>
                <a:lnTo>
                  <a:pt x="73152" y="147828"/>
                </a:lnTo>
                <a:lnTo>
                  <a:pt x="61221" y="189761"/>
                </a:lnTo>
                <a:lnTo>
                  <a:pt x="60960" y="196596"/>
                </a:lnTo>
                <a:lnTo>
                  <a:pt x="61224" y="203454"/>
                </a:lnTo>
                <a:lnTo>
                  <a:pt x="74676" y="245364"/>
                </a:lnTo>
                <a:lnTo>
                  <a:pt x="79248" y="252984"/>
                </a:lnTo>
                <a:lnTo>
                  <a:pt x="83820" y="257556"/>
                </a:lnTo>
                <a:lnTo>
                  <a:pt x="91440" y="262128"/>
                </a:lnTo>
                <a:lnTo>
                  <a:pt x="97536" y="266700"/>
                </a:lnTo>
                <a:lnTo>
                  <a:pt x="106680" y="268224"/>
                </a:lnTo>
                <a:lnTo>
                  <a:pt x="227076" y="268224"/>
                </a:lnTo>
                <a:lnTo>
                  <a:pt x="227076" y="280416"/>
                </a:lnTo>
                <a:lnTo>
                  <a:pt x="167640" y="280416"/>
                </a:lnTo>
                <a:lnTo>
                  <a:pt x="162496" y="288964"/>
                </a:lnTo>
                <a:lnTo>
                  <a:pt x="156210" y="296227"/>
                </a:lnTo>
                <a:lnTo>
                  <a:pt x="121539" y="312420"/>
                </a:lnTo>
                <a:lnTo>
                  <a:pt x="111490" y="313610"/>
                </a:lnTo>
                <a:lnTo>
                  <a:pt x="100584" y="313944"/>
                </a:lnTo>
                <a:close/>
              </a:path>
              <a:path w="227329" h="314325">
                <a:moveTo>
                  <a:pt x="227076" y="268224"/>
                </a:moveTo>
                <a:lnTo>
                  <a:pt x="126492" y="268224"/>
                </a:lnTo>
                <a:lnTo>
                  <a:pt x="134112" y="266700"/>
                </a:lnTo>
                <a:lnTo>
                  <a:pt x="140208" y="262128"/>
                </a:lnTo>
                <a:lnTo>
                  <a:pt x="164592" y="231648"/>
                </a:lnTo>
                <a:lnTo>
                  <a:pt x="167616" y="189738"/>
                </a:lnTo>
                <a:lnTo>
                  <a:pt x="167449" y="182880"/>
                </a:lnTo>
                <a:lnTo>
                  <a:pt x="156972" y="147828"/>
                </a:lnTo>
                <a:lnTo>
                  <a:pt x="152400" y="140208"/>
                </a:lnTo>
                <a:lnTo>
                  <a:pt x="147828" y="135636"/>
                </a:lnTo>
                <a:lnTo>
                  <a:pt x="140208" y="131064"/>
                </a:lnTo>
                <a:lnTo>
                  <a:pt x="134112" y="128016"/>
                </a:lnTo>
                <a:lnTo>
                  <a:pt x="126492" y="124968"/>
                </a:lnTo>
                <a:lnTo>
                  <a:pt x="227076" y="124968"/>
                </a:lnTo>
                <a:lnTo>
                  <a:pt x="227076" y="268224"/>
                </a:lnTo>
                <a:close/>
              </a:path>
              <a:path w="227329" h="314325">
                <a:moveTo>
                  <a:pt x="227076" y="309372"/>
                </a:moveTo>
                <a:lnTo>
                  <a:pt x="169164" y="309372"/>
                </a:lnTo>
                <a:lnTo>
                  <a:pt x="169164" y="280416"/>
                </a:lnTo>
                <a:lnTo>
                  <a:pt x="227076" y="280416"/>
                </a:lnTo>
                <a:lnTo>
                  <a:pt x="227076" y="3093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832071" y="5489517"/>
            <a:ext cx="151058" cy="1600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007677" y="5489517"/>
            <a:ext cx="142355" cy="15586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292388" y="5435311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6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269528" y="5626244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5715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432665" y="5489518"/>
            <a:ext cx="148590" cy="1600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590606" y="5493674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025" y="251460"/>
                </a:moveTo>
                <a:lnTo>
                  <a:pt x="57912" y="251460"/>
                </a:lnTo>
                <a:lnTo>
                  <a:pt x="65532" y="249936"/>
                </a:lnTo>
                <a:lnTo>
                  <a:pt x="71628" y="246888"/>
                </a:lnTo>
                <a:lnTo>
                  <a:pt x="74676" y="240792"/>
                </a:lnTo>
                <a:lnTo>
                  <a:pt x="79248" y="236220"/>
                </a:lnTo>
                <a:lnTo>
                  <a:pt x="80772" y="230124"/>
                </a:lnTo>
                <a:lnTo>
                  <a:pt x="80772" y="213360"/>
                </a:lnTo>
                <a:lnTo>
                  <a:pt x="77724" y="210312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lnTo>
                  <a:pt x="135025" y="251460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27432" y="300228"/>
                </a:lnTo>
                <a:lnTo>
                  <a:pt x="21336" y="298704"/>
                </a:lnTo>
                <a:lnTo>
                  <a:pt x="21336" y="248412"/>
                </a:lnTo>
                <a:lnTo>
                  <a:pt x="27432" y="249936"/>
                </a:lnTo>
                <a:lnTo>
                  <a:pt x="39624" y="249936"/>
                </a:lnTo>
                <a:lnTo>
                  <a:pt x="45720" y="251460"/>
                </a:lnTo>
                <a:lnTo>
                  <a:pt x="135025" y="251460"/>
                </a:lnTo>
                <a:lnTo>
                  <a:pt x="130492" y="262770"/>
                </a:lnTo>
                <a:lnTo>
                  <a:pt x="98440" y="294441"/>
                </a:lnTo>
                <a:lnTo>
                  <a:pt x="74342" y="299632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753744" y="5489517"/>
            <a:ext cx="151058" cy="160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929350" y="5489516"/>
            <a:ext cx="97675" cy="15586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1510" y="683722"/>
            <a:ext cx="2602923" cy="2601190"/>
          </a:xfrm>
          <a:custGeom>
            <a:avLst/>
            <a:gdLst/>
            <a:ahLst/>
            <a:cxnLst/>
            <a:rect l="l" t="t" r="r" b="b"/>
            <a:pathLst>
              <a:path w="3817620" h="3815079">
                <a:moveTo>
                  <a:pt x="0" y="0"/>
                </a:moveTo>
                <a:lnTo>
                  <a:pt x="3817619" y="0"/>
                </a:lnTo>
                <a:lnTo>
                  <a:pt x="3817619" y="3814572"/>
                </a:lnTo>
                <a:lnTo>
                  <a:pt x="0" y="3814572"/>
                </a:lnTo>
                <a:lnTo>
                  <a:pt x="0" y="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53197" y="675062"/>
            <a:ext cx="9525" cy="17318"/>
          </a:xfrm>
          <a:custGeom>
            <a:avLst/>
            <a:gdLst/>
            <a:ahLst/>
            <a:cxnLst/>
            <a:rect l="l" t="t" r="r" b="b"/>
            <a:pathLst>
              <a:path w="13970" h="25400">
                <a:moveTo>
                  <a:pt x="0" y="0"/>
                </a:moveTo>
                <a:lnTo>
                  <a:pt x="13716" y="0"/>
                </a:lnTo>
                <a:lnTo>
                  <a:pt x="13716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462029" y="692380"/>
            <a:ext cx="0" cy="2583007"/>
          </a:xfrm>
          <a:custGeom>
            <a:avLst/>
            <a:gdLst/>
            <a:ahLst/>
            <a:cxnLst/>
            <a:rect l="l" t="t" r="r" b="b"/>
            <a:pathLst>
              <a:path h="3788410">
                <a:moveTo>
                  <a:pt x="0" y="0"/>
                </a:moveTo>
                <a:lnTo>
                  <a:pt x="0" y="378841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53197" y="3283613"/>
            <a:ext cx="95683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462549" y="675062"/>
            <a:ext cx="2609417" cy="8659"/>
          </a:xfrm>
          <a:custGeom>
            <a:avLst/>
            <a:gdLst/>
            <a:ahLst/>
            <a:cxnLst/>
            <a:rect l="l" t="t" r="r" b="b"/>
            <a:pathLst>
              <a:path w="3827145" h="12700">
                <a:moveTo>
                  <a:pt x="0" y="12700"/>
                </a:moveTo>
                <a:lnTo>
                  <a:pt x="3826764" y="12700"/>
                </a:lnTo>
                <a:lnTo>
                  <a:pt x="38267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470862" y="688051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063394" y="692380"/>
            <a:ext cx="0" cy="77932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3792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711287" y="4738255"/>
            <a:ext cx="92652" cy="206086"/>
          </a:xfrm>
          <a:custGeom>
            <a:avLst/>
            <a:gdLst/>
            <a:ahLst/>
            <a:cxnLst/>
            <a:rect l="l" t="t" r="r" b="b"/>
            <a:pathLst>
              <a:path w="135889" h="302259">
                <a:moveTo>
                  <a:pt x="135636" y="60055"/>
                </a:moveTo>
                <a:lnTo>
                  <a:pt x="7119" y="60055"/>
                </a:lnTo>
                <a:lnTo>
                  <a:pt x="14668" y="59816"/>
                </a:lnTo>
                <a:lnTo>
                  <a:pt x="22502" y="59007"/>
                </a:lnTo>
                <a:lnTo>
                  <a:pt x="62055" y="43529"/>
                </a:lnTo>
                <a:lnTo>
                  <a:pt x="86058" y="8596"/>
                </a:lnTo>
                <a:lnTo>
                  <a:pt x="88392" y="0"/>
                </a:lnTo>
                <a:lnTo>
                  <a:pt x="135636" y="0"/>
                </a:lnTo>
                <a:lnTo>
                  <a:pt x="135636" y="60055"/>
                </a:lnTo>
                <a:close/>
              </a:path>
              <a:path w="135889" h="302259">
                <a:moveTo>
                  <a:pt x="135636" y="301752"/>
                </a:moveTo>
                <a:lnTo>
                  <a:pt x="74676" y="301752"/>
                </a:lnTo>
                <a:lnTo>
                  <a:pt x="74676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119" y="60055"/>
                </a:lnTo>
                <a:lnTo>
                  <a:pt x="135636" y="60055"/>
                </a:lnTo>
                <a:lnTo>
                  <a:pt x="135636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858865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022002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11211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100043" y="547"/>
                </a:lnTo>
                <a:lnTo>
                  <a:pt x="111211" y="0"/>
                </a:lnTo>
                <a:lnTo>
                  <a:pt x="122380" y="547"/>
                </a:lnTo>
                <a:lnTo>
                  <a:pt x="163004" y="12739"/>
                </a:lnTo>
                <a:lnTo>
                  <a:pt x="195746" y="43505"/>
                </a:lnTo>
                <a:lnTo>
                  <a:pt x="199580" y="50292"/>
                </a:lnTo>
                <a:lnTo>
                  <a:pt x="102067" y="50292"/>
                </a:lnTo>
                <a:lnTo>
                  <a:pt x="83779" y="59436"/>
                </a:lnTo>
                <a:lnTo>
                  <a:pt x="79207" y="65532"/>
                </a:lnTo>
                <a:lnTo>
                  <a:pt x="70063" y="83820"/>
                </a:lnTo>
                <a:lnTo>
                  <a:pt x="67015" y="91440"/>
                </a:lnTo>
                <a:lnTo>
                  <a:pt x="63967" y="106680"/>
                </a:lnTo>
                <a:lnTo>
                  <a:pt x="63967" y="114300"/>
                </a:lnTo>
                <a:lnTo>
                  <a:pt x="62443" y="121920"/>
                </a:lnTo>
                <a:lnTo>
                  <a:pt x="62443" y="137160"/>
                </a:lnTo>
                <a:lnTo>
                  <a:pt x="60919" y="144780"/>
                </a:lnTo>
                <a:lnTo>
                  <a:pt x="60970" y="156972"/>
                </a:lnTo>
                <a:lnTo>
                  <a:pt x="61158" y="162591"/>
                </a:lnTo>
                <a:lnTo>
                  <a:pt x="61681" y="170307"/>
                </a:lnTo>
                <a:lnTo>
                  <a:pt x="62205" y="178593"/>
                </a:lnTo>
                <a:lnTo>
                  <a:pt x="62443" y="187452"/>
                </a:lnTo>
                <a:lnTo>
                  <a:pt x="62944" y="196572"/>
                </a:lnTo>
                <a:lnTo>
                  <a:pt x="64158" y="205549"/>
                </a:lnTo>
                <a:lnTo>
                  <a:pt x="65658" y="214241"/>
                </a:lnTo>
                <a:lnTo>
                  <a:pt x="67015" y="222504"/>
                </a:lnTo>
                <a:lnTo>
                  <a:pt x="87637" y="257222"/>
                </a:lnTo>
                <a:lnTo>
                  <a:pt x="111211" y="263652"/>
                </a:lnTo>
                <a:lnTo>
                  <a:pt x="199827" y="263652"/>
                </a:lnTo>
                <a:lnTo>
                  <a:pt x="195746" y="270652"/>
                </a:lnTo>
                <a:lnTo>
                  <a:pt x="163004" y="302061"/>
                </a:lnTo>
                <a:lnTo>
                  <a:pt x="122380" y="313610"/>
                </a:lnTo>
                <a:lnTo>
                  <a:pt x="111211" y="313944"/>
                </a:lnTo>
                <a:close/>
              </a:path>
              <a:path w="220979" h="314325">
                <a:moveTo>
                  <a:pt x="199827" y="263652"/>
                </a:moveTo>
                <a:lnTo>
                  <a:pt x="111211" y="263652"/>
                </a:lnTo>
                <a:lnTo>
                  <a:pt x="119808" y="263032"/>
                </a:lnTo>
                <a:lnTo>
                  <a:pt x="127404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6931" y="106680"/>
                </a:lnTo>
                <a:lnTo>
                  <a:pt x="156931" y="99060"/>
                </a:lnTo>
                <a:lnTo>
                  <a:pt x="153883" y="9144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31023" y="56388"/>
                </a:lnTo>
                <a:lnTo>
                  <a:pt x="126451" y="53340"/>
                </a:lnTo>
                <a:lnTo>
                  <a:pt x="118831" y="50292"/>
                </a:lnTo>
                <a:lnTo>
                  <a:pt x="199580" y="50292"/>
                </a:lnTo>
                <a:lnTo>
                  <a:pt x="216439" y="98036"/>
                </a:lnTo>
                <a:lnTo>
                  <a:pt x="220939" y="156972"/>
                </a:lnTo>
                <a:lnTo>
                  <a:pt x="220392" y="178069"/>
                </a:lnTo>
                <a:lnTo>
                  <a:pt x="213319" y="231648"/>
                </a:lnTo>
                <a:lnTo>
                  <a:pt x="202270" y="259461"/>
                </a:lnTo>
                <a:lnTo>
                  <a:pt x="199827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186178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961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391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425142" y="4792287"/>
            <a:ext cx="157942" cy="151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686992" y="4738255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60" h="302259">
                <a:moveTo>
                  <a:pt x="137160" y="60055"/>
                </a:moveTo>
                <a:lnTo>
                  <a:pt x="8001" y="60055"/>
                </a:lnTo>
                <a:lnTo>
                  <a:pt x="16002" y="59816"/>
                </a:lnTo>
                <a:lnTo>
                  <a:pt x="24003" y="59007"/>
                </a:lnTo>
                <a:lnTo>
                  <a:pt x="63579" y="43529"/>
                </a:lnTo>
                <a:lnTo>
                  <a:pt x="86939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60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8001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835609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9" y="313944"/>
                </a:moveTo>
                <a:lnTo>
                  <a:pt x="67017" y="306324"/>
                </a:lnTo>
                <a:lnTo>
                  <a:pt x="31965" y="280416"/>
                </a:lnTo>
                <a:lnTo>
                  <a:pt x="12677" y="246554"/>
                </a:lnTo>
                <a:lnTo>
                  <a:pt x="2057" y="197739"/>
                </a:lnTo>
                <a:lnTo>
                  <a:pt x="0" y="155448"/>
                </a:lnTo>
                <a:lnTo>
                  <a:pt x="509" y="135231"/>
                </a:lnTo>
                <a:lnTo>
                  <a:pt x="7581" y="82296"/>
                </a:lnTo>
                <a:lnTo>
                  <a:pt x="25155" y="43505"/>
                </a:lnTo>
                <a:lnTo>
                  <a:pt x="57254" y="12739"/>
                </a:lnTo>
                <a:lnTo>
                  <a:pt x="98521" y="547"/>
                </a:lnTo>
                <a:lnTo>
                  <a:pt x="109689" y="0"/>
                </a:lnTo>
                <a:lnTo>
                  <a:pt x="120857" y="547"/>
                </a:lnTo>
                <a:lnTo>
                  <a:pt x="162124" y="12739"/>
                </a:lnTo>
                <a:lnTo>
                  <a:pt x="194866" y="43505"/>
                </a:lnTo>
                <a:lnTo>
                  <a:pt x="198659" y="50292"/>
                </a:lnTo>
                <a:lnTo>
                  <a:pt x="100545" y="50292"/>
                </a:lnTo>
                <a:lnTo>
                  <a:pt x="88353" y="56388"/>
                </a:lnTo>
                <a:lnTo>
                  <a:pt x="83781" y="59436"/>
                </a:lnTo>
                <a:lnTo>
                  <a:pt x="77685" y="65532"/>
                </a:lnTo>
                <a:lnTo>
                  <a:pt x="68541" y="83820"/>
                </a:lnTo>
                <a:lnTo>
                  <a:pt x="67017" y="91440"/>
                </a:lnTo>
                <a:lnTo>
                  <a:pt x="63969" y="99060"/>
                </a:lnTo>
                <a:lnTo>
                  <a:pt x="62445" y="106680"/>
                </a:lnTo>
                <a:lnTo>
                  <a:pt x="62445" y="114300"/>
                </a:lnTo>
                <a:lnTo>
                  <a:pt x="60921" y="121920"/>
                </a:lnTo>
                <a:lnTo>
                  <a:pt x="60921" y="187452"/>
                </a:lnTo>
                <a:lnTo>
                  <a:pt x="62088" y="196572"/>
                </a:lnTo>
                <a:lnTo>
                  <a:pt x="72732" y="238696"/>
                </a:lnTo>
                <a:lnTo>
                  <a:pt x="109689" y="263652"/>
                </a:lnTo>
                <a:lnTo>
                  <a:pt x="198903" y="263652"/>
                </a:lnTo>
                <a:lnTo>
                  <a:pt x="194866" y="270652"/>
                </a:lnTo>
                <a:lnTo>
                  <a:pt x="162124" y="302061"/>
                </a:lnTo>
                <a:lnTo>
                  <a:pt x="120857" y="313610"/>
                </a:lnTo>
                <a:lnTo>
                  <a:pt x="109689" y="313944"/>
                </a:lnTo>
                <a:close/>
              </a:path>
              <a:path w="220979" h="314325">
                <a:moveTo>
                  <a:pt x="198903" y="263652"/>
                </a:moveTo>
                <a:lnTo>
                  <a:pt x="109689" y="263652"/>
                </a:lnTo>
                <a:lnTo>
                  <a:pt x="118500" y="263032"/>
                </a:lnTo>
                <a:lnTo>
                  <a:pt x="126453" y="260985"/>
                </a:lnTo>
                <a:lnTo>
                  <a:pt x="151075" y="231100"/>
                </a:lnTo>
                <a:lnTo>
                  <a:pt x="158457" y="187452"/>
                </a:lnTo>
                <a:lnTo>
                  <a:pt x="158695" y="178593"/>
                </a:lnTo>
                <a:lnTo>
                  <a:pt x="159219" y="170307"/>
                </a:lnTo>
                <a:lnTo>
                  <a:pt x="159743" y="162591"/>
                </a:lnTo>
                <a:lnTo>
                  <a:pt x="159930" y="156972"/>
                </a:lnTo>
                <a:lnTo>
                  <a:pt x="159981" y="137160"/>
                </a:lnTo>
                <a:lnTo>
                  <a:pt x="158457" y="129540"/>
                </a:lnTo>
                <a:lnTo>
                  <a:pt x="158457" y="121920"/>
                </a:lnTo>
                <a:lnTo>
                  <a:pt x="156933" y="114300"/>
                </a:lnTo>
                <a:lnTo>
                  <a:pt x="156933" y="106680"/>
                </a:lnTo>
                <a:lnTo>
                  <a:pt x="153885" y="91440"/>
                </a:lnTo>
                <a:lnTo>
                  <a:pt x="150837" y="83820"/>
                </a:lnTo>
                <a:lnTo>
                  <a:pt x="149313" y="77724"/>
                </a:lnTo>
                <a:lnTo>
                  <a:pt x="144741" y="71628"/>
                </a:lnTo>
                <a:lnTo>
                  <a:pt x="141693" y="65532"/>
                </a:lnTo>
                <a:lnTo>
                  <a:pt x="137121" y="59436"/>
                </a:lnTo>
                <a:lnTo>
                  <a:pt x="124929" y="53340"/>
                </a:lnTo>
                <a:lnTo>
                  <a:pt x="117309" y="50292"/>
                </a:lnTo>
                <a:lnTo>
                  <a:pt x="198659" y="50292"/>
                </a:lnTo>
                <a:lnTo>
                  <a:pt x="215798" y="98036"/>
                </a:lnTo>
                <a:lnTo>
                  <a:pt x="220941" y="156972"/>
                </a:lnTo>
                <a:lnTo>
                  <a:pt x="220370" y="178069"/>
                </a:lnTo>
                <a:lnTo>
                  <a:pt x="211797" y="231648"/>
                </a:lnTo>
                <a:lnTo>
                  <a:pt x="201320" y="259461"/>
                </a:lnTo>
                <a:lnTo>
                  <a:pt x="198903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998747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99186" y="547"/>
                </a:lnTo>
                <a:lnTo>
                  <a:pt x="109687" y="0"/>
                </a:lnTo>
                <a:lnTo>
                  <a:pt x="121070" y="547"/>
                </a:lnTo>
                <a:lnTo>
                  <a:pt x="162361" y="12739"/>
                </a:lnTo>
                <a:lnTo>
                  <a:pt x="195722" y="43505"/>
                </a:lnTo>
                <a:lnTo>
                  <a:pt x="199458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89875" y="56388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68539" y="83820"/>
                </a:lnTo>
                <a:lnTo>
                  <a:pt x="62443" y="114300"/>
                </a:lnTo>
                <a:lnTo>
                  <a:pt x="62443" y="121920"/>
                </a:lnTo>
                <a:lnTo>
                  <a:pt x="60919" y="129540"/>
                </a:lnTo>
                <a:lnTo>
                  <a:pt x="60943" y="162591"/>
                </a:lnTo>
                <a:lnTo>
                  <a:pt x="61110" y="170307"/>
                </a:lnTo>
                <a:lnTo>
                  <a:pt x="61562" y="178593"/>
                </a:lnTo>
                <a:lnTo>
                  <a:pt x="62443" y="187452"/>
                </a:lnTo>
                <a:lnTo>
                  <a:pt x="62729" y="196572"/>
                </a:lnTo>
                <a:lnTo>
                  <a:pt x="72921" y="238696"/>
                </a:lnTo>
                <a:lnTo>
                  <a:pt x="109687" y="263652"/>
                </a:lnTo>
                <a:lnTo>
                  <a:pt x="199699" y="263652"/>
                </a:lnTo>
                <a:lnTo>
                  <a:pt x="195722" y="270652"/>
                </a:lnTo>
                <a:lnTo>
                  <a:pt x="162361" y="302061"/>
                </a:lnTo>
                <a:lnTo>
                  <a:pt x="121070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9699" y="263652"/>
                </a:moveTo>
                <a:lnTo>
                  <a:pt x="109687" y="263652"/>
                </a:lnTo>
                <a:lnTo>
                  <a:pt x="119165" y="263032"/>
                </a:lnTo>
                <a:lnTo>
                  <a:pt x="127213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9458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2080" y="259461"/>
                </a:lnTo>
                <a:lnTo>
                  <a:pt x="199699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162923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252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123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0543" y="50292"/>
                </a:lnTo>
                <a:lnTo>
                  <a:pt x="88351" y="56388"/>
                </a:lnTo>
                <a:lnTo>
                  <a:pt x="83779" y="59436"/>
                </a:lnTo>
                <a:lnTo>
                  <a:pt x="74635" y="71628"/>
                </a:lnTo>
                <a:lnTo>
                  <a:pt x="68539" y="83820"/>
                </a:lnTo>
                <a:lnTo>
                  <a:pt x="67015" y="91440"/>
                </a:lnTo>
                <a:lnTo>
                  <a:pt x="63967" y="99060"/>
                </a:lnTo>
                <a:lnTo>
                  <a:pt x="62443" y="106680"/>
                </a:lnTo>
                <a:lnTo>
                  <a:pt x="62443" y="11430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2086" y="196572"/>
                </a:lnTo>
                <a:lnTo>
                  <a:pt x="72730" y="238696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123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074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6931" y="114300"/>
                </a:lnTo>
                <a:lnTo>
                  <a:pt x="156931" y="106680"/>
                </a:lnTo>
                <a:lnTo>
                  <a:pt x="153883" y="91440"/>
                </a:lnTo>
                <a:lnTo>
                  <a:pt x="150835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24927" y="53340"/>
                </a:lnTo>
                <a:lnTo>
                  <a:pt x="117307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01887" y="4792287"/>
            <a:ext cx="157942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647112" y="4734098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67" y="93773"/>
                </a:lnTo>
                <a:lnTo>
                  <a:pt x="19859" y="52744"/>
                </a:lnTo>
                <a:lnTo>
                  <a:pt x="43743" y="22621"/>
                </a:lnTo>
                <a:lnTo>
                  <a:pt x="79533" y="4500"/>
                </a:lnTo>
                <a:lnTo>
                  <a:pt x="111252" y="0"/>
                </a:lnTo>
                <a:lnTo>
                  <a:pt x="120396" y="523"/>
                </a:lnTo>
                <a:lnTo>
                  <a:pt x="165163" y="12573"/>
                </a:lnTo>
                <a:lnTo>
                  <a:pt x="199358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298" y="51387"/>
                </a:lnTo>
                <a:lnTo>
                  <a:pt x="68199" y="83629"/>
                </a:lnTo>
                <a:lnTo>
                  <a:pt x="66112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20396" y="128016"/>
                </a:lnTo>
                <a:lnTo>
                  <a:pt x="126492" y="126492"/>
                </a:lnTo>
                <a:lnTo>
                  <a:pt x="132588" y="123444"/>
                </a:lnTo>
                <a:lnTo>
                  <a:pt x="140208" y="120396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3924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54590" y="81962"/>
                </a:lnTo>
                <a:lnTo>
                  <a:pt x="128397" y="53340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764" y="94726"/>
                </a:lnTo>
                <a:lnTo>
                  <a:pt x="210883" y="104775"/>
                </a:lnTo>
                <a:lnTo>
                  <a:pt x="207573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77" y="263652"/>
                </a:moveTo>
                <a:lnTo>
                  <a:pt x="111252" y="263652"/>
                </a:lnTo>
                <a:lnTo>
                  <a:pt x="121015" y="263032"/>
                </a:lnTo>
                <a:lnTo>
                  <a:pt x="129921" y="260985"/>
                </a:lnTo>
                <a:lnTo>
                  <a:pt x="159149" y="227076"/>
                </a:lnTo>
                <a:lnTo>
                  <a:pt x="159941" y="217384"/>
                </a:lnTo>
                <a:lnTo>
                  <a:pt x="159906" y="213360"/>
                </a:lnTo>
                <a:lnTo>
                  <a:pt x="137160" y="176784"/>
                </a:lnTo>
                <a:lnTo>
                  <a:pt x="131064" y="173736"/>
                </a:lnTo>
                <a:lnTo>
                  <a:pt x="123444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51" y="150328"/>
                </a:lnTo>
                <a:lnTo>
                  <a:pt x="216312" y="180379"/>
                </a:lnTo>
                <a:lnTo>
                  <a:pt x="223921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77" y="263652"/>
                </a:lnTo>
                <a:close/>
              </a:path>
              <a:path w="224154" h="314325">
                <a:moveTo>
                  <a:pt x="111252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62484" y="227076"/>
                </a:lnTo>
                <a:lnTo>
                  <a:pt x="64008" y="234696"/>
                </a:lnTo>
                <a:lnTo>
                  <a:pt x="67056" y="240792"/>
                </a:lnTo>
                <a:lnTo>
                  <a:pt x="71628" y="246888"/>
                </a:lnTo>
                <a:lnTo>
                  <a:pt x="80772" y="256032"/>
                </a:lnTo>
                <a:lnTo>
                  <a:pt x="88392" y="259080"/>
                </a:lnTo>
                <a:lnTo>
                  <a:pt x="94488" y="262128"/>
                </a:lnTo>
                <a:lnTo>
                  <a:pt x="102108" y="263652"/>
                </a:lnTo>
                <a:lnTo>
                  <a:pt x="211377" y="263652"/>
                </a:lnTo>
                <a:lnTo>
                  <a:pt x="209788" y="266414"/>
                </a:lnTo>
                <a:lnTo>
                  <a:pt x="182213" y="294989"/>
                </a:lnTo>
                <a:lnTo>
                  <a:pt x="143613" y="310729"/>
                </a:lnTo>
                <a:lnTo>
                  <a:pt x="122420" y="313634"/>
                </a:lnTo>
                <a:lnTo>
                  <a:pt x="111252" y="313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01690" y="4901391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901690" y="4838007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51071" y="4734098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91" y="93773"/>
                </a:lnTo>
                <a:lnTo>
                  <a:pt x="9906" y="82677"/>
                </a:lnTo>
                <a:lnTo>
                  <a:pt x="12763" y="72151"/>
                </a:lnTo>
                <a:lnTo>
                  <a:pt x="16764" y="62484"/>
                </a:lnTo>
                <a:lnTo>
                  <a:pt x="20502" y="52744"/>
                </a:lnTo>
                <a:lnTo>
                  <a:pt x="51625" y="17145"/>
                </a:lnTo>
                <a:lnTo>
                  <a:pt x="89725" y="2095"/>
                </a:lnTo>
                <a:lnTo>
                  <a:pt x="112776" y="0"/>
                </a:lnTo>
                <a:lnTo>
                  <a:pt x="121038" y="523"/>
                </a:lnTo>
                <a:lnTo>
                  <a:pt x="165163" y="12573"/>
                </a:lnTo>
                <a:lnTo>
                  <a:pt x="199358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941" y="51387"/>
                </a:lnTo>
                <a:lnTo>
                  <a:pt x="68199" y="83629"/>
                </a:lnTo>
                <a:lnTo>
                  <a:pt x="66112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20396" y="128016"/>
                </a:lnTo>
                <a:lnTo>
                  <a:pt x="126492" y="126492"/>
                </a:lnTo>
                <a:lnTo>
                  <a:pt x="132588" y="123444"/>
                </a:lnTo>
                <a:lnTo>
                  <a:pt x="140208" y="120396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3924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54590" y="81962"/>
                </a:lnTo>
                <a:lnTo>
                  <a:pt x="128397" y="53340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764" y="94726"/>
                </a:lnTo>
                <a:lnTo>
                  <a:pt x="210883" y="104775"/>
                </a:lnTo>
                <a:lnTo>
                  <a:pt x="207573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77" y="263652"/>
                </a:moveTo>
                <a:lnTo>
                  <a:pt x="111252" y="263652"/>
                </a:lnTo>
                <a:lnTo>
                  <a:pt x="121015" y="263032"/>
                </a:lnTo>
                <a:lnTo>
                  <a:pt x="129921" y="260985"/>
                </a:lnTo>
                <a:lnTo>
                  <a:pt x="159149" y="227076"/>
                </a:lnTo>
                <a:lnTo>
                  <a:pt x="159941" y="217384"/>
                </a:lnTo>
                <a:lnTo>
                  <a:pt x="159906" y="213360"/>
                </a:lnTo>
                <a:lnTo>
                  <a:pt x="137160" y="176784"/>
                </a:lnTo>
                <a:lnTo>
                  <a:pt x="131064" y="173736"/>
                </a:lnTo>
                <a:lnTo>
                  <a:pt x="123444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51" y="150328"/>
                </a:lnTo>
                <a:lnTo>
                  <a:pt x="216312" y="180379"/>
                </a:lnTo>
                <a:lnTo>
                  <a:pt x="223921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77" y="263652"/>
                </a:lnTo>
                <a:close/>
              </a:path>
              <a:path w="224154" h="314325">
                <a:moveTo>
                  <a:pt x="112776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62484" y="227076"/>
                </a:lnTo>
                <a:lnTo>
                  <a:pt x="64008" y="234696"/>
                </a:lnTo>
                <a:lnTo>
                  <a:pt x="67056" y="240792"/>
                </a:lnTo>
                <a:lnTo>
                  <a:pt x="71628" y="246888"/>
                </a:lnTo>
                <a:lnTo>
                  <a:pt x="80772" y="256032"/>
                </a:lnTo>
                <a:lnTo>
                  <a:pt x="88392" y="259080"/>
                </a:lnTo>
                <a:lnTo>
                  <a:pt x="94488" y="262128"/>
                </a:lnTo>
                <a:lnTo>
                  <a:pt x="102108" y="263652"/>
                </a:lnTo>
                <a:lnTo>
                  <a:pt x="211377" y="263652"/>
                </a:lnTo>
                <a:lnTo>
                  <a:pt x="209788" y="266414"/>
                </a:lnTo>
                <a:lnTo>
                  <a:pt x="182213" y="294989"/>
                </a:lnTo>
                <a:lnTo>
                  <a:pt x="143637" y="310729"/>
                </a:lnTo>
                <a:lnTo>
                  <a:pt x="123063" y="313634"/>
                </a:lnTo>
                <a:lnTo>
                  <a:pt x="112776" y="31394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407727" y="4788131"/>
            <a:ext cx="232930" cy="155864"/>
          </a:xfrm>
          <a:custGeom>
            <a:avLst/>
            <a:gdLst/>
            <a:ahLst/>
            <a:cxnLst/>
            <a:rect l="l" t="t" r="r" b="b"/>
            <a:pathLst>
              <a:path w="341629" h="228600">
                <a:moveTo>
                  <a:pt x="191250" y="36576"/>
                </a:moveTo>
                <a:lnTo>
                  <a:pt x="59436" y="36576"/>
                </a:lnTo>
                <a:lnTo>
                  <a:pt x="65674" y="28884"/>
                </a:lnTo>
                <a:lnTo>
                  <a:pt x="96940" y="5786"/>
                </a:lnTo>
                <a:lnTo>
                  <a:pt x="128016" y="0"/>
                </a:lnTo>
                <a:lnTo>
                  <a:pt x="138041" y="571"/>
                </a:lnTo>
                <a:lnTo>
                  <a:pt x="174450" y="13668"/>
                </a:lnTo>
                <a:lnTo>
                  <a:pt x="191250" y="36576"/>
                </a:lnTo>
                <a:close/>
              </a:path>
              <a:path w="341629" h="228600">
                <a:moveTo>
                  <a:pt x="333377" y="38100"/>
                </a:moveTo>
                <a:lnTo>
                  <a:pt x="192024" y="38100"/>
                </a:lnTo>
                <a:lnTo>
                  <a:pt x="198024" y="30622"/>
                </a:lnTo>
                <a:lnTo>
                  <a:pt x="228671" y="7072"/>
                </a:lnTo>
                <a:lnTo>
                  <a:pt x="260604" y="0"/>
                </a:lnTo>
                <a:lnTo>
                  <a:pt x="268819" y="285"/>
                </a:lnTo>
                <a:lnTo>
                  <a:pt x="307276" y="10287"/>
                </a:lnTo>
                <a:lnTo>
                  <a:pt x="333377" y="38100"/>
                </a:lnTo>
                <a:close/>
              </a:path>
              <a:path w="341629" h="228600">
                <a:moveTo>
                  <a:pt x="60960" y="228600"/>
                </a:moveTo>
                <a:lnTo>
                  <a:pt x="0" y="228600"/>
                </a:lnTo>
                <a:lnTo>
                  <a:pt x="0" y="7620"/>
                </a:lnTo>
                <a:lnTo>
                  <a:pt x="57912" y="7620"/>
                </a:lnTo>
                <a:lnTo>
                  <a:pt x="57912" y="36576"/>
                </a:lnTo>
                <a:lnTo>
                  <a:pt x="191250" y="36576"/>
                </a:lnTo>
                <a:lnTo>
                  <a:pt x="192024" y="38100"/>
                </a:lnTo>
                <a:lnTo>
                  <a:pt x="333377" y="38100"/>
                </a:lnTo>
                <a:lnTo>
                  <a:pt x="335280" y="42672"/>
                </a:lnTo>
                <a:lnTo>
                  <a:pt x="337393" y="48768"/>
                </a:lnTo>
                <a:lnTo>
                  <a:pt x="100584" y="48768"/>
                </a:lnTo>
                <a:lnTo>
                  <a:pt x="91440" y="51816"/>
                </a:lnTo>
                <a:lnTo>
                  <a:pt x="86868" y="51816"/>
                </a:lnTo>
                <a:lnTo>
                  <a:pt x="77724" y="57912"/>
                </a:lnTo>
                <a:lnTo>
                  <a:pt x="61245" y="92892"/>
                </a:lnTo>
                <a:lnTo>
                  <a:pt x="61016" y="99060"/>
                </a:lnTo>
                <a:lnTo>
                  <a:pt x="60960" y="228600"/>
                </a:lnTo>
                <a:close/>
              </a:path>
              <a:path w="341629" h="228600">
                <a:moveTo>
                  <a:pt x="201168" y="228600"/>
                </a:moveTo>
                <a:lnTo>
                  <a:pt x="140208" y="228600"/>
                </a:lnTo>
                <a:lnTo>
                  <a:pt x="140208" y="79248"/>
                </a:lnTo>
                <a:lnTo>
                  <a:pt x="137160" y="67056"/>
                </a:lnTo>
                <a:lnTo>
                  <a:pt x="131064" y="57912"/>
                </a:lnTo>
                <a:lnTo>
                  <a:pt x="124968" y="54864"/>
                </a:lnTo>
                <a:lnTo>
                  <a:pt x="120396" y="50292"/>
                </a:lnTo>
                <a:lnTo>
                  <a:pt x="112776" y="48768"/>
                </a:lnTo>
                <a:lnTo>
                  <a:pt x="234695" y="48768"/>
                </a:lnTo>
                <a:lnTo>
                  <a:pt x="227076" y="50292"/>
                </a:lnTo>
                <a:lnTo>
                  <a:pt x="222504" y="54864"/>
                </a:lnTo>
                <a:lnTo>
                  <a:pt x="202692" y="85344"/>
                </a:lnTo>
                <a:lnTo>
                  <a:pt x="202692" y="91440"/>
                </a:lnTo>
                <a:lnTo>
                  <a:pt x="201168" y="99060"/>
                </a:lnTo>
                <a:lnTo>
                  <a:pt x="201168" y="228600"/>
                </a:lnTo>
                <a:close/>
              </a:path>
              <a:path w="341629" h="228600">
                <a:moveTo>
                  <a:pt x="341376" y="228600"/>
                </a:moveTo>
                <a:lnTo>
                  <a:pt x="280416" y="228600"/>
                </a:lnTo>
                <a:lnTo>
                  <a:pt x="280416" y="82296"/>
                </a:lnTo>
                <a:lnTo>
                  <a:pt x="277368" y="70104"/>
                </a:lnTo>
                <a:lnTo>
                  <a:pt x="251460" y="48768"/>
                </a:lnTo>
                <a:lnTo>
                  <a:pt x="337393" y="48768"/>
                </a:lnTo>
                <a:lnTo>
                  <a:pt x="338161" y="50982"/>
                </a:lnTo>
                <a:lnTo>
                  <a:pt x="340042" y="60007"/>
                </a:lnTo>
                <a:lnTo>
                  <a:pt x="341066" y="69889"/>
                </a:lnTo>
                <a:lnTo>
                  <a:pt x="341289" y="77724"/>
                </a:lnTo>
                <a:lnTo>
                  <a:pt x="341376" y="22860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674773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695555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1928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847782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902334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923116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972993" y="4788130"/>
            <a:ext cx="156903" cy="160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157950" y="4788131"/>
            <a:ext cx="142355" cy="155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400059" y="4792288"/>
            <a:ext cx="235960" cy="151967"/>
          </a:xfrm>
          <a:custGeom>
            <a:avLst/>
            <a:gdLst/>
            <a:ahLst/>
            <a:cxnLst/>
            <a:rect l="l" t="t" r="r" b="b"/>
            <a:pathLst>
              <a:path w="346075" h="222884">
                <a:moveTo>
                  <a:pt x="134112" y="222504"/>
                </a:moveTo>
                <a:lnTo>
                  <a:pt x="70104" y="222504"/>
                </a:lnTo>
                <a:lnTo>
                  <a:pt x="0" y="0"/>
                </a:lnTo>
                <a:lnTo>
                  <a:pt x="64008" y="0"/>
                </a:lnTo>
                <a:lnTo>
                  <a:pt x="105156" y="150876"/>
                </a:lnTo>
                <a:lnTo>
                  <a:pt x="152384" y="150876"/>
                </a:lnTo>
                <a:lnTo>
                  <a:pt x="134112" y="222504"/>
                </a:lnTo>
                <a:close/>
              </a:path>
              <a:path w="346075" h="222884">
                <a:moveTo>
                  <a:pt x="152384" y="150876"/>
                </a:moveTo>
                <a:lnTo>
                  <a:pt x="106680" y="150876"/>
                </a:lnTo>
                <a:lnTo>
                  <a:pt x="143256" y="0"/>
                </a:lnTo>
                <a:lnTo>
                  <a:pt x="202692" y="0"/>
                </a:lnTo>
                <a:lnTo>
                  <a:pt x="221164" y="73152"/>
                </a:lnTo>
                <a:lnTo>
                  <a:pt x="172212" y="73152"/>
                </a:lnTo>
                <a:lnTo>
                  <a:pt x="152384" y="150876"/>
                </a:lnTo>
                <a:close/>
              </a:path>
              <a:path w="346075" h="222884">
                <a:moveTo>
                  <a:pt x="298411" y="150876"/>
                </a:moveTo>
                <a:lnTo>
                  <a:pt x="242316" y="150876"/>
                </a:lnTo>
                <a:lnTo>
                  <a:pt x="283464" y="0"/>
                </a:lnTo>
                <a:lnTo>
                  <a:pt x="345948" y="0"/>
                </a:lnTo>
                <a:lnTo>
                  <a:pt x="298411" y="150876"/>
                </a:lnTo>
                <a:close/>
              </a:path>
              <a:path w="346075" h="222884">
                <a:moveTo>
                  <a:pt x="275844" y="222504"/>
                </a:moveTo>
                <a:lnTo>
                  <a:pt x="213360" y="222504"/>
                </a:lnTo>
                <a:lnTo>
                  <a:pt x="173736" y="73152"/>
                </a:lnTo>
                <a:lnTo>
                  <a:pt x="221164" y="73152"/>
                </a:lnTo>
                <a:lnTo>
                  <a:pt x="240792" y="150876"/>
                </a:lnTo>
                <a:lnTo>
                  <a:pt x="298411" y="150876"/>
                </a:lnTo>
                <a:lnTo>
                  <a:pt x="275844" y="22250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646324" y="4788131"/>
            <a:ext cx="151707" cy="160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824007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844789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894709" y="4788130"/>
            <a:ext cx="150668" cy="213014"/>
          </a:xfrm>
          <a:custGeom>
            <a:avLst/>
            <a:gdLst/>
            <a:ahLst/>
            <a:cxnLst/>
            <a:rect l="l" t="t" r="r" b="b"/>
            <a:pathLst>
              <a:path w="220979" h="312420">
                <a:moveTo>
                  <a:pt x="94424" y="222504"/>
                </a:moveTo>
                <a:lnTo>
                  <a:pt x="51752" y="214884"/>
                </a:lnTo>
                <a:lnTo>
                  <a:pt x="21272" y="190500"/>
                </a:lnTo>
                <a:lnTo>
                  <a:pt x="4508" y="153924"/>
                </a:lnTo>
                <a:lnTo>
                  <a:pt x="53" y="115824"/>
                </a:lnTo>
                <a:lnTo>
                  <a:pt x="0" y="108966"/>
                </a:lnTo>
                <a:lnTo>
                  <a:pt x="246" y="100083"/>
                </a:lnTo>
                <a:lnTo>
                  <a:pt x="8900" y="59436"/>
                </a:lnTo>
                <a:lnTo>
                  <a:pt x="30559" y="26717"/>
                </a:lnTo>
                <a:lnTo>
                  <a:pt x="62706" y="5143"/>
                </a:lnTo>
                <a:lnTo>
                  <a:pt x="94424" y="0"/>
                </a:lnTo>
                <a:lnTo>
                  <a:pt x="105330" y="571"/>
                </a:lnTo>
                <a:lnTo>
                  <a:pt x="141763" y="13430"/>
                </a:lnTo>
                <a:lnTo>
                  <a:pt x="161480" y="36576"/>
                </a:lnTo>
                <a:lnTo>
                  <a:pt x="220916" y="36576"/>
                </a:lnTo>
                <a:lnTo>
                  <a:pt x="220916" y="45720"/>
                </a:lnTo>
                <a:lnTo>
                  <a:pt x="102044" y="45720"/>
                </a:lnTo>
                <a:lnTo>
                  <a:pt x="94424" y="47244"/>
                </a:lnTo>
                <a:lnTo>
                  <a:pt x="88328" y="51816"/>
                </a:lnTo>
                <a:lnTo>
                  <a:pt x="82232" y="54864"/>
                </a:lnTo>
                <a:lnTo>
                  <a:pt x="76118" y="59459"/>
                </a:lnTo>
                <a:lnTo>
                  <a:pt x="71564" y="65532"/>
                </a:lnTo>
                <a:lnTo>
                  <a:pt x="65468" y="77724"/>
                </a:lnTo>
                <a:lnTo>
                  <a:pt x="63944" y="85344"/>
                </a:lnTo>
                <a:lnTo>
                  <a:pt x="60896" y="92964"/>
                </a:lnTo>
                <a:lnTo>
                  <a:pt x="60896" y="126492"/>
                </a:lnTo>
                <a:lnTo>
                  <a:pt x="63944" y="141732"/>
                </a:lnTo>
                <a:lnTo>
                  <a:pt x="66992" y="149352"/>
                </a:lnTo>
                <a:lnTo>
                  <a:pt x="71564" y="155448"/>
                </a:lnTo>
                <a:lnTo>
                  <a:pt x="74612" y="161544"/>
                </a:lnTo>
                <a:lnTo>
                  <a:pt x="80708" y="167640"/>
                </a:lnTo>
                <a:lnTo>
                  <a:pt x="86804" y="170688"/>
                </a:lnTo>
                <a:lnTo>
                  <a:pt x="92900" y="175260"/>
                </a:lnTo>
                <a:lnTo>
                  <a:pt x="100520" y="176784"/>
                </a:lnTo>
                <a:lnTo>
                  <a:pt x="220916" y="176784"/>
                </a:lnTo>
                <a:lnTo>
                  <a:pt x="220916" y="188976"/>
                </a:lnTo>
                <a:lnTo>
                  <a:pt x="161480" y="188976"/>
                </a:lnTo>
                <a:lnTo>
                  <a:pt x="155456" y="197310"/>
                </a:lnTo>
                <a:lnTo>
                  <a:pt x="148717" y="204216"/>
                </a:lnTo>
                <a:lnTo>
                  <a:pt x="114046" y="220980"/>
                </a:lnTo>
                <a:lnTo>
                  <a:pt x="104449" y="222170"/>
                </a:lnTo>
                <a:lnTo>
                  <a:pt x="94424" y="222504"/>
                </a:lnTo>
                <a:close/>
              </a:path>
              <a:path w="220979" h="312420">
                <a:moveTo>
                  <a:pt x="220916" y="36576"/>
                </a:moveTo>
                <a:lnTo>
                  <a:pt x="163004" y="36576"/>
                </a:lnTo>
                <a:lnTo>
                  <a:pt x="163004" y="6095"/>
                </a:lnTo>
                <a:lnTo>
                  <a:pt x="220916" y="6095"/>
                </a:lnTo>
                <a:lnTo>
                  <a:pt x="220916" y="36576"/>
                </a:lnTo>
                <a:close/>
              </a:path>
              <a:path w="220979" h="312420">
                <a:moveTo>
                  <a:pt x="220916" y="176784"/>
                </a:moveTo>
                <a:lnTo>
                  <a:pt x="118808" y="176784"/>
                </a:lnTo>
                <a:lnTo>
                  <a:pt x="126428" y="175260"/>
                </a:lnTo>
                <a:lnTo>
                  <a:pt x="132524" y="172212"/>
                </a:lnTo>
                <a:lnTo>
                  <a:pt x="159956" y="138684"/>
                </a:lnTo>
                <a:lnTo>
                  <a:pt x="163004" y="123444"/>
                </a:lnTo>
                <a:lnTo>
                  <a:pt x="163004" y="115824"/>
                </a:lnTo>
                <a:lnTo>
                  <a:pt x="155384" y="73152"/>
                </a:lnTo>
                <a:lnTo>
                  <a:pt x="150812" y="67056"/>
                </a:lnTo>
                <a:lnTo>
                  <a:pt x="147764" y="60960"/>
                </a:lnTo>
                <a:lnTo>
                  <a:pt x="109664" y="45720"/>
                </a:lnTo>
                <a:lnTo>
                  <a:pt x="220916" y="45720"/>
                </a:lnTo>
                <a:lnTo>
                  <a:pt x="220916" y="176784"/>
                </a:lnTo>
                <a:close/>
              </a:path>
              <a:path w="220979" h="312420">
                <a:moveTo>
                  <a:pt x="205563" y="271272"/>
                </a:moveTo>
                <a:lnTo>
                  <a:pt x="112712" y="271272"/>
                </a:lnTo>
                <a:lnTo>
                  <a:pt x="125309" y="270390"/>
                </a:lnTo>
                <a:lnTo>
                  <a:pt x="135763" y="267652"/>
                </a:lnTo>
                <a:lnTo>
                  <a:pt x="162174" y="228981"/>
                </a:lnTo>
                <a:lnTo>
                  <a:pt x="163004" y="188976"/>
                </a:lnTo>
                <a:lnTo>
                  <a:pt x="220916" y="188976"/>
                </a:lnTo>
                <a:lnTo>
                  <a:pt x="219764" y="229028"/>
                </a:lnTo>
                <a:lnTo>
                  <a:pt x="206486" y="270009"/>
                </a:lnTo>
                <a:lnTo>
                  <a:pt x="205563" y="271272"/>
                </a:lnTo>
                <a:close/>
              </a:path>
              <a:path w="220979" h="312420">
                <a:moveTo>
                  <a:pt x="105092" y="312420"/>
                </a:moveTo>
                <a:lnTo>
                  <a:pt x="63587" y="306800"/>
                </a:lnTo>
                <a:lnTo>
                  <a:pt x="28321" y="286702"/>
                </a:lnTo>
                <a:lnTo>
                  <a:pt x="8128" y="250531"/>
                </a:lnTo>
                <a:lnTo>
                  <a:pt x="7556" y="240792"/>
                </a:lnTo>
                <a:lnTo>
                  <a:pt x="66992" y="240792"/>
                </a:lnTo>
                <a:lnTo>
                  <a:pt x="69826" y="249102"/>
                </a:lnTo>
                <a:lnTo>
                  <a:pt x="73660" y="255841"/>
                </a:lnTo>
                <a:lnTo>
                  <a:pt x="112712" y="271272"/>
                </a:lnTo>
                <a:lnTo>
                  <a:pt x="205563" y="271272"/>
                </a:lnTo>
                <a:lnTo>
                  <a:pt x="201104" y="277368"/>
                </a:lnTo>
                <a:lnTo>
                  <a:pt x="166052" y="303276"/>
                </a:lnTo>
                <a:lnTo>
                  <a:pt x="123404" y="311848"/>
                </a:lnTo>
                <a:lnTo>
                  <a:pt x="105092" y="31242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078586" y="4734099"/>
            <a:ext cx="142442" cy="209983"/>
          </a:xfrm>
          <a:custGeom>
            <a:avLst/>
            <a:gdLst/>
            <a:ahLst/>
            <a:cxnLst/>
            <a:rect l="l" t="t" r="r" b="b"/>
            <a:pathLst>
              <a:path w="208915" h="307975">
                <a:moveTo>
                  <a:pt x="60960" y="307848"/>
                </a:moveTo>
                <a:lnTo>
                  <a:pt x="0" y="307848"/>
                </a:lnTo>
                <a:lnTo>
                  <a:pt x="0" y="0"/>
                </a:lnTo>
                <a:lnTo>
                  <a:pt x="60960" y="0"/>
                </a:lnTo>
                <a:lnTo>
                  <a:pt x="60960" y="117348"/>
                </a:lnTo>
                <a:lnTo>
                  <a:pt x="199533" y="117348"/>
                </a:lnTo>
                <a:lnTo>
                  <a:pt x="199834" y="117919"/>
                </a:lnTo>
                <a:lnTo>
                  <a:pt x="202525" y="125515"/>
                </a:lnTo>
                <a:lnTo>
                  <a:pt x="203017" y="128016"/>
                </a:lnTo>
                <a:lnTo>
                  <a:pt x="108204" y="128016"/>
                </a:lnTo>
                <a:lnTo>
                  <a:pt x="96488" y="129111"/>
                </a:lnTo>
                <a:lnTo>
                  <a:pt x="63436" y="163068"/>
                </a:lnTo>
                <a:lnTo>
                  <a:pt x="60960" y="192024"/>
                </a:lnTo>
                <a:lnTo>
                  <a:pt x="60960" y="307848"/>
                </a:lnTo>
                <a:close/>
              </a:path>
              <a:path w="208915" h="307975">
                <a:moveTo>
                  <a:pt x="199533" y="117348"/>
                </a:moveTo>
                <a:lnTo>
                  <a:pt x="62484" y="117348"/>
                </a:lnTo>
                <a:lnTo>
                  <a:pt x="68508" y="107894"/>
                </a:lnTo>
                <a:lnTo>
                  <a:pt x="100560" y="84391"/>
                </a:lnTo>
                <a:lnTo>
                  <a:pt x="126492" y="79248"/>
                </a:lnTo>
                <a:lnTo>
                  <a:pt x="138493" y="79795"/>
                </a:lnTo>
                <a:lnTo>
                  <a:pt x="175093" y="90582"/>
                </a:lnTo>
                <a:lnTo>
                  <a:pt x="199533" y="117348"/>
                </a:lnTo>
                <a:close/>
              </a:path>
              <a:path w="208915" h="307975">
                <a:moveTo>
                  <a:pt x="208788" y="307848"/>
                </a:moveTo>
                <a:lnTo>
                  <a:pt x="147828" y="307848"/>
                </a:lnTo>
                <a:lnTo>
                  <a:pt x="147828" y="182880"/>
                </a:lnTo>
                <a:lnTo>
                  <a:pt x="147256" y="170021"/>
                </a:lnTo>
                <a:lnTo>
                  <a:pt x="126873" y="131445"/>
                </a:lnTo>
                <a:lnTo>
                  <a:pt x="108204" y="128016"/>
                </a:lnTo>
                <a:lnTo>
                  <a:pt x="203017" y="128016"/>
                </a:lnTo>
                <a:lnTo>
                  <a:pt x="204216" y="134112"/>
                </a:lnTo>
                <a:lnTo>
                  <a:pt x="206216" y="142422"/>
                </a:lnTo>
                <a:lnTo>
                  <a:pt x="207645" y="151447"/>
                </a:lnTo>
                <a:lnTo>
                  <a:pt x="208502" y="161329"/>
                </a:lnTo>
                <a:lnTo>
                  <a:pt x="208730" y="170021"/>
                </a:lnTo>
                <a:lnTo>
                  <a:pt x="208788" y="307848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238605" y="4746567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9060" y="67056"/>
                </a:moveTo>
                <a:lnTo>
                  <a:pt x="38100" y="67056"/>
                </a:lnTo>
                <a:lnTo>
                  <a:pt x="38100" y="0"/>
                </a:lnTo>
                <a:lnTo>
                  <a:pt x="99060" y="0"/>
                </a:lnTo>
                <a:lnTo>
                  <a:pt x="99060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38684" y="291084"/>
                </a:moveTo>
                <a:lnTo>
                  <a:pt x="108204" y="291084"/>
                </a:lnTo>
                <a:lnTo>
                  <a:pt x="101346" y="291060"/>
                </a:lnTo>
                <a:lnTo>
                  <a:pt x="57912" y="281939"/>
                </a:lnTo>
                <a:lnTo>
                  <a:pt x="51816" y="278892"/>
                </a:lnTo>
                <a:lnTo>
                  <a:pt x="38212" y="242316"/>
                </a:lnTo>
                <a:lnTo>
                  <a:pt x="38100" y="108204"/>
                </a:lnTo>
                <a:lnTo>
                  <a:pt x="99060" y="108204"/>
                </a:lnTo>
                <a:lnTo>
                  <a:pt x="99060" y="228599"/>
                </a:lnTo>
                <a:lnTo>
                  <a:pt x="100584" y="236220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38684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40208" y="243839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349788" y="4788131"/>
            <a:ext cx="141274" cy="1600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664777" y="3593176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57912" y="38100"/>
                </a:lnTo>
                <a:lnTo>
                  <a:pt x="68580" y="25907"/>
                </a:lnTo>
                <a:lnTo>
                  <a:pt x="71723" y="20788"/>
                </a:lnTo>
                <a:lnTo>
                  <a:pt x="74295" y="14668"/>
                </a:lnTo>
                <a:lnTo>
                  <a:pt x="76295" y="7691"/>
                </a:lnTo>
                <a:lnTo>
                  <a:pt x="77724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795703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940136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084569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343948" y="1904653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64008" y="33528"/>
                </a:lnTo>
                <a:lnTo>
                  <a:pt x="68580" y="25907"/>
                </a:lnTo>
                <a:lnTo>
                  <a:pt x="72604" y="20788"/>
                </a:lnTo>
                <a:lnTo>
                  <a:pt x="75628" y="14668"/>
                </a:lnTo>
                <a:lnTo>
                  <a:pt x="77795" y="7691"/>
                </a:lnTo>
                <a:lnTo>
                  <a:pt x="79248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474873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619307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763740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548794" y="769966"/>
            <a:ext cx="2602057" cy="2601190"/>
          </a:xfrm>
          <a:custGeom>
            <a:avLst/>
            <a:gdLst/>
            <a:ahLst/>
            <a:cxnLst/>
            <a:rect l="l" t="t" r="r" b="b"/>
            <a:pathLst>
              <a:path w="3816350" h="3815079">
                <a:moveTo>
                  <a:pt x="0" y="0"/>
                </a:moveTo>
                <a:lnTo>
                  <a:pt x="3816096" y="0"/>
                </a:lnTo>
                <a:lnTo>
                  <a:pt x="3816096" y="3814571"/>
                </a:lnTo>
                <a:lnTo>
                  <a:pt x="0" y="3814571"/>
                </a:lnTo>
                <a:lnTo>
                  <a:pt x="0" y="0"/>
                </a:lnTo>
                <a:close/>
              </a:path>
            </a:pathLst>
          </a:custGeom>
          <a:solidFill>
            <a:srgbClr val="60D836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540481" y="761307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48794" y="779491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40481" y="3370291"/>
            <a:ext cx="94817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48794" y="765636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557106" y="774729"/>
            <a:ext cx="2602057" cy="0"/>
          </a:xfrm>
          <a:custGeom>
            <a:avLst/>
            <a:gdLst/>
            <a:ahLst/>
            <a:cxnLst/>
            <a:rect l="l" t="t" r="r" b="b"/>
            <a:pathLst>
              <a:path w="3816350">
                <a:moveTo>
                  <a:pt x="0" y="0"/>
                </a:moveTo>
                <a:lnTo>
                  <a:pt x="3816096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150158" y="779491"/>
            <a:ext cx="0" cy="77066"/>
          </a:xfrm>
          <a:custGeom>
            <a:avLst/>
            <a:gdLst/>
            <a:ahLst/>
            <a:cxnLst/>
            <a:rect l="l" t="t" r="r" b="b"/>
            <a:pathLst>
              <a:path h="113030">
                <a:moveTo>
                  <a:pt x="0" y="0"/>
                </a:moveTo>
                <a:lnTo>
                  <a:pt x="0" y="11252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35037" y="856211"/>
            <a:ext cx="2602057" cy="2601190"/>
          </a:xfrm>
          <a:custGeom>
            <a:avLst/>
            <a:gdLst/>
            <a:ahLst/>
            <a:cxnLst/>
            <a:rect l="l" t="t" r="r" b="b"/>
            <a:pathLst>
              <a:path w="3816350" h="3815079">
                <a:moveTo>
                  <a:pt x="0" y="0"/>
                </a:moveTo>
                <a:lnTo>
                  <a:pt x="3816096" y="0"/>
                </a:lnTo>
                <a:lnTo>
                  <a:pt x="3816096" y="3814572"/>
                </a:lnTo>
                <a:lnTo>
                  <a:pt x="0" y="3814572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626725" y="847725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635557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626725" y="3456709"/>
            <a:ext cx="2618508" cy="0"/>
          </a:xfrm>
          <a:custGeom>
            <a:avLst/>
            <a:gdLst/>
            <a:ahLst/>
            <a:cxnLst/>
            <a:rect l="l" t="t" r="r" b="b"/>
            <a:pathLst>
              <a:path w="3840479">
                <a:moveTo>
                  <a:pt x="0" y="0"/>
                </a:moveTo>
                <a:lnTo>
                  <a:pt x="384048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635038" y="852487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644390" y="861580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236402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689715" y="2002328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36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727123" y="2037657"/>
            <a:ext cx="142355" cy="100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888182" y="2037657"/>
            <a:ext cx="202623" cy="140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106391" y="2037657"/>
            <a:ext cx="95206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351491" y="4326774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85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410200" y="4381846"/>
            <a:ext cx="142355" cy="1558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584768" y="4381846"/>
            <a:ext cx="154997" cy="209117"/>
          </a:xfrm>
          <a:custGeom>
            <a:avLst/>
            <a:gdLst/>
            <a:ahLst/>
            <a:cxnLst/>
            <a:rect l="l" t="t" r="r" b="b"/>
            <a:pathLst>
              <a:path w="227329" h="306704">
                <a:moveTo>
                  <a:pt x="201415" y="33528"/>
                </a:moveTo>
                <a:lnTo>
                  <a:pt x="59436" y="33528"/>
                </a:lnTo>
                <a:lnTo>
                  <a:pt x="65460" y="25193"/>
                </a:lnTo>
                <a:lnTo>
                  <a:pt x="106299" y="1524"/>
                </a:lnTo>
                <a:lnTo>
                  <a:pt x="126492" y="0"/>
                </a:lnTo>
                <a:lnTo>
                  <a:pt x="138779" y="571"/>
                </a:lnTo>
                <a:lnTo>
                  <a:pt x="181046" y="14906"/>
                </a:lnTo>
                <a:lnTo>
                  <a:pt x="201415" y="33528"/>
                </a:lnTo>
                <a:close/>
              </a:path>
              <a:path w="227329" h="306704">
                <a:moveTo>
                  <a:pt x="60960" y="306324"/>
                </a:moveTo>
                <a:lnTo>
                  <a:pt x="0" y="306324"/>
                </a:lnTo>
                <a:lnTo>
                  <a:pt x="0" y="4572"/>
                </a:lnTo>
                <a:lnTo>
                  <a:pt x="57912" y="4572"/>
                </a:lnTo>
                <a:lnTo>
                  <a:pt x="57912" y="33528"/>
                </a:lnTo>
                <a:lnTo>
                  <a:pt x="201415" y="33528"/>
                </a:lnTo>
                <a:lnTo>
                  <a:pt x="202692" y="35052"/>
                </a:lnTo>
                <a:lnTo>
                  <a:pt x="208978" y="44219"/>
                </a:lnTo>
                <a:lnTo>
                  <a:pt x="209807" y="45720"/>
                </a:lnTo>
                <a:lnTo>
                  <a:pt x="103632" y="45720"/>
                </a:lnTo>
                <a:lnTo>
                  <a:pt x="94488" y="47244"/>
                </a:lnTo>
                <a:lnTo>
                  <a:pt x="88392" y="51816"/>
                </a:lnTo>
                <a:lnTo>
                  <a:pt x="80772" y="56388"/>
                </a:lnTo>
                <a:lnTo>
                  <a:pt x="76200" y="60960"/>
                </a:lnTo>
                <a:lnTo>
                  <a:pt x="61273" y="97416"/>
                </a:lnTo>
                <a:lnTo>
                  <a:pt x="59436" y="117348"/>
                </a:lnTo>
                <a:lnTo>
                  <a:pt x="59697" y="124182"/>
                </a:lnTo>
                <a:lnTo>
                  <a:pt x="60388" y="130873"/>
                </a:lnTo>
                <a:lnTo>
                  <a:pt x="61364" y="137279"/>
                </a:lnTo>
                <a:lnTo>
                  <a:pt x="62484" y="143256"/>
                </a:lnTo>
                <a:lnTo>
                  <a:pt x="64008" y="152400"/>
                </a:lnTo>
                <a:lnTo>
                  <a:pt x="67056" y="160020"/>
                </a:lnTo>
                <a:lnTo>
                  <a:pt x="71628" y="166116"/>
                </a:lnTo>
                <a:lnTo>
                  <a:pt x="76200" y="173736"/>
                </a:lnTo>
                <a:lnTo>
                  <a:pt x="80772" y="178308"/>
                </a:lnTo>
                <a:lnTo>
                  <a:pt x="88392" y="182880"/>
                </a:lnTo>
                <a:lnTo>
                  <a:pt x="103632" y="188976"/>
                </a:lnTo>
                <a:lnTo>
                  <a:pt x="210361" y="188976"/>
                </a:lnTo>
                <a:lnTo>
                  <a:pt x="208978" y="191357"/>
                </a:lnTo>
                <a:lnTo>
                  <a:pt x="202692" y="199644"/>
                </a:lnTo>
                <a:lnTo>
                  <a:pt x="201411" y="201168"/>
                </a:lnTo>
                <a:lnTo>
                  <a:pt x="60960" y="201168"/>
                </a:lnTo>
                <a:lnTo>
                  <a:pt x="60960" y="306324"/>
                </a:lnTo>
                <a:close/>
              </a:path>
              <a:path w="227329" h="306704">
                <a:moveTo>
                  <a:pt x="210361" y="188976"/>
                </a:moveTo>
                <a:lnTo>
                  <a:pt x="112776" y="188976"/>
                </a:lnTo>
                <a:lnTo>
                  <a:pt x="120467" y="188452"/>
                </a:lnTo>
                <a:lnTo>
                  <a:pt x="127444" y="187071"/>
                </a:lnTo>
                <a:lnTo>
                  <a:pt x="158496" y="160020"/>
                </a:lnTo>
                <a:lnTo>
                  <a:pt x="166067" y="110490"/>
                </a:lnTo>
                <a:lnTo>
                  <a:pt x="165735" y="103822"/>
                </a:lnTo>
                <a:lnTo>
                  <a:pt x="164830" y="97416"/>
                </a:lnTo>
                <a:lnTo>
                  <a:pt x="163068" y="91440"/>
                </a:lnTo>
                <a:lnTo>
                  <a:pt x="161544" y="82296"/>
                </a:lnTo>
                <a:lnTo>
                  <a:pt x="158496" y="74676"/>
                </a:lnTo>
                <a:lnTo>
                  <a:pt x="153924" y="68580"/>
                </a:lnTo>
                <a:lnTo>
                  <a:pt x="149352" y="60960"/>
                </a:lnTo>
                <a:lnTo>
                  <a:pt x="144780" y="56388"/>
                </a:lnTo>
                <a:lnTo>
                  <a:pt x="137160" y="51816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9807" y="45720"/>
                </a:lnTo>
                <a:lnTo>
                  <a:pt x="223861" y="84582"/>
                </a:lnTo>
                <a:lnTo>
                  <a:pt x="227076" y="118872"/>
                </a:lnTo>
                <a:lnTo>
                  <a:pt x="226766" y="130278"/>
                </a:lnTo>
                <a:lnTo>
                  <a:pt x="218122" y="173069"/>
                </a:lnTo>
                <a:lnTo>
                  <a:pt x="214122" y="182499"/>
                </a:lnTo>
                <a:lnTo>
                  <a:pt x="210361" y="188976"/>
                </a:lnTo>
                <a:close/>
              </a:path>
              <a:path w="227329" h="306704">
                <a:moveTo>
                  <a:pt x="129540" y="234696"/>
                </a:moveTo>
                <a:lnTo>
                  <a:pt x="91440" y="225552"/>
                </a:lnTo>
                <a:lnTo>
                  <a:pt x="62484" y="201168"/>
                </a:lnTo>
                <a:lnTo>
                  <a:pt x="201411" y="201168"/>
                </a:lnTo>
                <a:lnTo>
                  <a:pt x="162758" y="228909"/>
                </a:lnTo>
                <a:lnTo>
                  <a:pt x="129540" y="23469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764530" y="4386002"/>
            <a:ext cx="142355" cy="1548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925589" y="4340282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18872" y="291084"/>
                </a:moveTo>
                <a:lnTo>
                  <a:pt x="106680" y="291084"/>
                </a:lnTo>
                <a:lnTo>
                  <a:pt x="99845" y="290822"/>
                </a:lnTo>
                <a:lnTo>
                  <a:pt x="93154" y="290131"/>
                </a:lnTo>
                <a:lnTo>
                  <a:pt x="86748" y="289155"/>
                </a:lnTo>
                <a:lnTo>
                  <a:pt x="80772" y="288036"/>
                </a:lnTo>
                <a:lnTo>
                  <a:pt x="71628" y="288036"/>
                </a:lnTo>
                <a:lnTo>
                  <a:pt x="64008" y="284987"/>
                </a:lnTo>
                <a:lnTo>
                  <a:pt x="57912" y="280416"/>
                </a:lnTo>
                <a:lnTo>
                  <a:pt x="51816" y="277368"/>
                </a:lnTo>
                <a:lnTo>
                  <a:pt x="45720" y="272796"/>
                </a:lnTo>
                <a:lnTo>
                  <a:pt x="42672" y="265175"/>
                </a:lnTo>
                <a:lnTo>
                  <a:pt x="40433" y="260032"/>
                </a:lnTo>
                <a:lnTo>
                  <a:pt x="38481" y="253746"/>
                </a:lnTo>
                <a:lnTo>
                  <a:pt x="37099" y="246316"/>
                </a:lnTo>
                <a:lnTo>
                  <a:pt x="36576" y="237744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4696"/>
                </a:lnTo>
                <a:lnTo>
                  <a:pt x="103632" y="237744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26492" y="289560"/>
                </a:lnTo>
                <a:lnTo>
                  <a:pt x="118872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31064" y="243839"/>
                </a:lnTo>
                <a:lnTo>
                  <a:pt x="134112" y="242316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6153150" y="4327813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59"/>
                </a:lnTo>
              </a:path>
            </a:pathLst>
          </a:custGeom>
          <a:ln w="67055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6130290" y="4518313"/>
            <a:ext cx="147638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407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6293427" y="4380808"/>
            <a:ext cx="148590" cy="160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6451369" y="4386002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636" y="249936"/>
                </a:moveTo>
                <a:lnTo>
                  <a:pt x="56388" y="249936"/>
                </a:lnTo>
                <a:lnTo>
                  <a:pt x="65532" y="248412"/>
                </a:lnTo>
                <a:lnTo>
                  <a:pt x="71628" y="245364"/>
                </a:lnTo>
                <a:lnTo>
                  <a:pt x="74676" y="240792"/>
                </a:lnTo>
                <a:lnTo>
                  <a:pt x="79248" y="234696"/>
                </a:lnTo>
                <a:lnTo>
                  <a:pt x="80772" y="228600"/>
                </a:lnTo>
                <a:lnTo>
                  <a:pt x="80772" y="217932"/>
                </a:lnTo>
                <a:lnTo>
                  <a:pt x="77724" y="208788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45720" y="300228"/>
                </a:lnTo>
                <a:lnTo>
                  <a:pt x="39624" y="298704"/>
                </a:lnTo>
                <a:lnTo>
                  <a:pt x="21336" y="298704"/>
                </a:lnTo>
                <a:lnTo>
                  <a:pt x="21336" y="248412"/>
                </a:lnTo>
                <a:lnTo>
                  <a:pt x="33528" y="248412"/>
                </a:lnTo>
                <a:lnTo>
                  <a:pt x="39624" y="249936"/>
                </a:lnTo>
                <a:lnTo>
                  <a:pt x="135636" y="249936"/>
                </a:lnTo>
                <a:lnTo>
                  <a:pt x="108204" y="288036"/>
                </a:lnTo>
                <a:lnTo>
                  <a:pt x="73699" y="299394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614506" y="4381846"/>
            <a:ext cx="151058" cy="160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790113" y="4381846"/>
            <a:ext cx="97675" cy="1558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408121" y="5855277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59" h="302259">
                <a:moveTo>
                  <a:pt x="137160" y="60055"/>
                </a:moveTo>
                <a:lnTo>
                  <a:pt x="7977" y="60055"/>
                </a:lnTo>
                <a:lnTo>
                  <a:pt x="15811" y="59816"/>
                </a:lnTo>
                <a:lnTo>
                  <a:pt x="23360" y="59007"/>
                </a:lnTo>
                <a:lnTo>
                  <a:pt x="63365" y="43529"/>
                </a:lnTo>
                <a:lnTo>
                  <a:pt x="86725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59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977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555699" y="5851121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99186" y="547"/>
                </a:lnTo>
                <a:lnTo>
                  <a:pt x="109687" y="0"/>
                </a:lnTo>
                <a:lnTo>
                  <a:pt x="121070" y="547"/>
                </a:lnTo>
                <a:lnTo>
                  <a:pt x="162361" y="12739"/>
                </a:lnTo>
                <a:lnTo>
                  <a:pt x="195722" y="43505"/>
                </a:lnTo>
                <a:lnTo>
                  <a:pt x="199458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89875" y="56388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68539" y="83820"/>
                </a:lnTo>
                <a:lnTo>
                  <a:pt x="62443" y="114300"/>
                </a:lnTo>
                <a:lnTo>
                  <a:pt x="62443" y="121920"/>
                </a:lnTo>
                <a:lnTo>
                  <a:pt x="60919" y="129540"/>
                </a:lnTo>
                <a:lnTo>
                  <a:pt x="60943" y="162591"/>
                </a:lnTo>
                <a:lnTo>
                  <a:pt x="61110" y="170307"/>
                </a:lnTo>
                <a:lnTo>
                  <a:pt x="61562" y="178593"/>
                </a:lnTo>
                <a:lnTo>
                  <a:pt x="62443" y="187452"/>
                </a:lnTo>
                <a:lnTo>
                  <a:pt x="62729" y="196572"/>
                </a:lnTo>
                <a:lnTo>
                  <a:pt x="72921" y="238696"/>
                </a:lnTo>
                <a:lnTo>
                  <a:pt x="109687" y="263652"/>
                </a:lnTo>
                <a:lnTo>
                  <a:pt x="199699" y="263652"/>
                </a:lnTo>
                <a:lnTo>
                  <a:pt x="195722" y="270652"/>
                </a:lnTo>
                <a:lnTo>
                  <a:pt x="162361" y="302061"/>
                </a:lnTo>
                <a:lnTo>
                  <a:pt x="121070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9699" y="263652"/>
                </a:moveTo>
                <a:lnTo>
                  <a:pt x="109687" y="263652"/>
                </a:lnTo>
                <a:lnTo>
                  <a:pt x="119141" y="263032"/>
                </a:lnTo>
                <a:lnTo>
                  <a:pt x="127023" y="260985"/>
                </a:lnTo>
                <a:lnTo>
                  <a:pt x="151288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9458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2080" y="259461"/>
                </a:lnTo>
                <a:lnTo>
                  <a:pt x="199699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719876" y="5851121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252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123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0543" y="50292"/>
                </a:lnTo>
                <a:lnTo>
                  <a:pt x="88351" y="56388"/>
                </a:lnTo>
                <a:lnTo>
                  <a:pt x="83779" y="59436"/>
                </a:lnTo>
                <a:lnTo>
                  <a:pt x="74635" y="71628"/>
                </a:lnTo>
                <a:lnTo>
                  <a:pt x="68539" y="83820"/>
                </a:lnTo>
                <a:lnTo>
                  <a:pt x="67015" y="91440"/>
                </a:lnTo>
                <a:lnTo>
                  <a:pt x="63967" y="99060"/>
                </a:lnTo>
                <a:lnTo>
                  <a:pt x="62443" y="106680"/>
                </a:lnTo>
                <a:lnTo>
                  <a:pt x="62443" y="11430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2086" y="196572"/>
                </a:lnTo>
                <a:lnTo>
                  <a:pt x="72730" y="238696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123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074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37160"/>
                </a:lnTo>
                <a:lnTo>
                  <a:pt x="158455" y="129540"/>
                </a:lnTo>
                <a:lnTo>
                  <a:pt x="158455" y="121920"/>
                </a:lnTo>
                <a:lnTo>
                  <a:pt x="156931" y="114300"/>
                </a:lnTo>
                <a:lnTo>
                  <a:pt x="156931" y="106680"/>
                </a:lnTo>
                <a:lnTo>
                  <a:pt x="153883" y="91440"/>
                </a:lnTo>
                <a:lnTo>
                  <a:pt x="150835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24927" y="53340"/>
                </a:lnTo>
                <a:lnTo>
                  <a:pt x="117307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883013" y="5851121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99186" y="547"/>
                </a:lnTo>
                <a:lnTo>
                  <a:pt x="109687" y="0"/>
                </a:lnTo>
                <a:lnTo>
                  <a:pt x="121094" y="547"/>
                </a:lnTo>
                <a:lnTo>
                  <a:pt x="163004" y="12739"/>
                </a:lnTo>
                <a:lnTo>
                  <a:pt x="195722" y="43505"/>
                </a:lnTo>
                <a:lnTo>
                  <a:pt x="199458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89875" y="56388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70063" y="83820"/>
                </a:lnTo>
                <a:lnTo>
                  <a:pt x="67015" y="91440"/>
                </a:lnTo>
                <a:lnTo>
                  <a:pt x="62443" y="114300"/>
                </a:lnTo>
                <a:lnTo>
                  <a:pt x="62443" y="129540"/>
                </a:lnTo>
                <a:lnTo>
                  <a:pt x="60919" y="137160"/>
                </a:lnTo>
                <a:lnTo>
                  <a:pt x="60943" y="162591"/>
                </a:lnTo>
                <a:lnTo>
                  <a:pt x="61110" y="170307"/>
                </a:lnTo>
                <a:lnTo>
                  <a:pt x="61562" y="178593"/>
                </a:lnTo>
                <a:lnTo>
                  <a:pt x="62443" y="187452"/>
                </a:lnTo>
                <a:lnTo>
                  <a:pt x="62729" y="196572"/>
                </a:lnTo>
                <a:lnTo>
                  <a:pt x="72921" y="238696"/>
                </a:lnTo>
                <a:lnTo>
                  <a:pt x="109687" y="263652"/>
                </a:lnTo>
                <a:lnTo>
                  <a:pt x="199699" y="263652"/>
                </a:lnTo>
                <a:lnTo>
                  <a:pt x="195722" y="270652"/>
                </a:lnTo>
                <a:lnTo>
                  <a:pt x="163004" y="302061"/>
                </a:lnTo>
                <a:lnTo>
                  <a:pt x="121094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9699" y="263652"/>
                </a:moveTo>
                <a:lnTo>
                  <a:pt x="109687" y="263652"/>
                </a:lnTo>
                <a:lnTo>
                  <a:pt x="119165" y="263032"/>
                </a:lnTo>
                <a:lnTo>
                  <a:pt x="127213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31023" y="56388"/>
                </a:lnTo>
                <a:lnTo>
                  <a:pt x="126451" y="53340"/>
                </a:lnTo>
                <a:lnTo>
                  <a:pt x="118831" y="50292"/>
                </a:lnTo>
                <a:lnTo>
                  <a:pt x="199458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2080" y="259461"/>
                </a:lnTo>
                <a:lnTo>
                  <a:pt x="199699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138603" y="5909310"/>
            <a:ext cx="142355" cy="1548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6313170" y="5905153"/>
            <a:ext cx="142355" cy="1558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6488776" y="5851120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509558" y="5909310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6549044" y="5863590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9060" y="67056"/>
                </a:moveTo>
                <a:lnTo>
                  <a:pt x="38100" y="67056"/>
                </a:lnTo>
                <a:lnTo>
                  <a:pt x="38100" y="0"/>
                </a:lnTo>
                <a:lnTo>
                  <a:pt x="99060" y="0"/>
                </a:lnTo>
                <a:lnTo>
                  <a:pt x="99060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38684" y="291084"/>
                </a:moveTo>
                <a:lnTo>
                  <a:pt x="108204" y="291084"/>
                </a:lnTo>
                <a:lnTo>
                  <a:pt x="100703" y="291060"/>
                </a:lnTo>
                <a:lnTo>
                  <a:pt x="57912" y="281939"/>
                </a:lnTo>
                <a:lnTo>
                  <a:pt x="51816" y="278892"/>
                </a:lnTo>
                <a:lnTo>
                  <a:pt x="38212" y="242316"/>
                </a:lnTo>
                <a:lnTo>
                  <a:pt x="38100" y="108204"/>
                </a:lnTo>
                <a:lnTo>
                  <a:pt x="99060" y="108204"/>
                </a:lnTo>
                <a:lnTo>
                  <a:pt x="99060" y="228599"/>
                </a:lnTo>
                <a:lnTo>
                  <a:pt x="100584" y="236220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38684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40208" y="243839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6659188" y="5905154"/>
            <a:ext cx="141276" cy="1600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212773" y="5435485"/>
            <a:ext cx="0" cy="81395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938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189913" y="5535930"/>
            <a:ext cx="176645" cy="0"/>
          </a:xfrm>
          <a:custGeom>
            <a:avLst/>
            <a:gdLst/>
            <a:ahLst/>
            <a:cxnLst/>
            <a:rect l="l" t="t" r="r" b="b"/>
            <a:pathLst>
              <a:path w="259079">
                <a:moveTo>
                  <a:pt x="0" y="0"/>
                </a:moveTo>
                <a:lnTo>
                  <a:pt x="259080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212773" y="5554980"/>
            <a:ext cx="0" cy="90055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0"/>
                </a:moveTo>
                <a:lnTo>
                  <a:pt x="0" y="13208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343698" y="5435485"/>
            <a:ext cx="0" cy="81395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872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343698" y="5554980"/>
            <a:ext cx="0" cy="90488"/>
          </a:xfrm>
          <a:custGeom>
            <a:avLst/>
            <a:gdLst/>
            <a:ahLst/>
            <a:cxnLst/>
            <a:rect l="l" t="t" r="r" b="b"/>
            <a:pathLst>
              <a:path h="132715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403965" y="5435484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424747" y="5493674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5472546" y="5435484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227076" y="112776"/>
                </a:moveTo>
                <a:lnTo>
                  <a:pt x="166116" y="112776"/>
                </a:lnTo>
                <a:lnTo>
                  <a:pt x="166116" y="0"/>
                </a:lnTo>
                <a:lnTo>
                  <a:pt x="227076" y="0"/>
                </a:lnTo>
                <a:lnTo>
                  <a:pt x="227076" y="112776"/>
                </a:lnTo>
                <a:close/>
              </a:path>
              <a:path w="227329" h="314325">
                <a:moveTo>
                  <a:pt x="100584" y="313944"/>
                </a:moveTo>
                <a:lnTo>
                  <a:pt x="56388" y="304800"/>
                </a:lnTo>
                <a:lnTo>
                  <a:pt x="25908" y="278892"/>
                </a:lnTo>
                <a:lnTo>
                  <a:pt x="6096" y="240792"/>
                </a:lnTo>
                <a:lnTo>
                  <a:pt x="0" y="195072"/>
                </a:lnTo>
                <a:lnTo>
                  <a:pt x="523" y="183903"/>
                </a:lnTo>
                <a:lnTo>
                  <a:pt x="9834" y="142398"/>
                </a:lnTo>
                <a:lnTo>
                  <a:pt x="32170" y="108132"/>
                </a:lnTo>
                <a:lnTo>
                  <a:pt x="65841" y="85034"/>
                </a:lnTo>
                <a:lnTo>
                  <a:pt x="99060" y="79248"/>
                </a:lnTo>
                <a:lnTo>
                  <a:pt x="109085" y="79819"/>
                </a:lnTo>
                <a:lnTo>
                  <a:pt x="145732" y="92630"/>
                </a:lnTo>
                <a:lnTo>
                  <a:pt x="164592" y="112776"/>
                </a:lnTo>
                <a:lnTo>
                  <a:pt x="227076" y="112776"/>
                </a:lnTo>
                <a:lnTo>
                  <a:pt x="227076" y="124968"/>
                </a:lnTo>
                <a:lnTo>
                  <a:pt x="115824" y="124968"/>
                </a:lnTo>
                <a:lnTo>
                  <a:pt x="108346" y="125491"/>
                </a:lnTo>
                <a:lnTo>
                  <a:pt x="73152" y="147828"/>
                </a:lnTo>
                <a:lnTo>
                  <a:pt x="68580" y="153924"/>
                </a:lnTo>
                <a:lnTo>
                  <a:pt x="65532" y="161544"/>
                </a:lnTo>
                <a:lnTo>
                  <a:pt x="64008" y="170688"/>
                </a:lnTo>
                <a:lnTo>
                  <a:pt x="62888" y="176664"/>
                </a:lnTo>
                <a:lnTo>
                  <a:pt x="61941" y="182880"/>
                </a:lnTo>
                <a:lnTo>
                  <a:pt x="61221" y="189761"/>
                </a:lnTo>
                <a:lnTo>
                  <a:pt x="60960" y="196596"/>
                </a:lnTo>
                <a:lnTo>
                  <a:pt x="61224" y="203454"/>
                </a:lnTo>
                <a:lnTo>
                  <a:pt x="74676" y="245364"/>
                </a:lnTo>
                <a:lnTo>
                  <a:pt x="79248" y="252984"/>
                </a:lnTo>
                <a:lnTo>
                  <a:pt x="83820" y="257556"/>
                </a:lnTo>
                <a:lnTo>
                  <a:pt x="91440" y="262128"/>
                </a:lnTo>
                <a:lnTo>
                  <a:pt x="97536" y="266700"/>
                </a:lnTo>
                <a:lnTo>
                  <a:pt x="106680" y="268224"/>
                </a:lnTo>
                <a:lnTo>
                  <a:pt x="227076" y="268224"/>
                </a:lnTo>
                <a:lnTo>
                  <a:pt x="227076" y="280416"/>
                </a:lnTo>
                <a:lnTo>
                  <a:pt x="167640" y="280416"/>
                </a:lnTo>
                <a:lnTo>
                  <a:pt x="162282" y="288964"/>
                </a:lnTo>
                <a:lnTo>
                  <a:pt x="155638" y="296227"/>
                </a:lnTo>
                <a:lnTo>
                  <a:pt x="111490" y="313610"/>
                </a:lnTo>
                <a:lnTo>
                  <a:pt x="100584" y="313944"/>
                </a:lnTo>
                <a:close/>
              </a:path>
              <a:path w="227329" h="314325">
                <a:moveTo>
                  <a:pt x="227076" y="268224"/>
                </a:moveTo>
                <a:lnTo>
                  <a:pt x="124968" y="268224"/>
                </a:lnTo>
                <a:lnTo>
                  <a:pt x="134112" y="266700"/>
                </a:lnTo>
                <a:lnTo>
                  <a:pt x="140208" y="262128"/>
                </a:lnTo>
                <a:lnTo>
                  <a:pt x="164592" y="231648"/>
                </a:lnTo>
                <a:lnTo>
                  <a:pt x="167616" y="189738"/>
                </a:lnTo>
                <a:lnTo>
                  <a:pt x="167449" y="182880"/>
                </a:lnTo>
                <a:lnTo>
                  <a:pt x="156972" y="147828"/>
                </a:lnTo>
                <a:lnTo>
                  <a:pt x="152400" y="140208"/>
                </a:lnTo>
                <a:lnTo>
                  <a:pt x="147828" y="135636"/>
                </a:lnTo>
                <a:lnTo>
                  <a:pt x="140208" y="131064"/>
                </a:lnTo>
                <a:lnTo>
                  <a:pt x="134112" y="128016"/>
                </a:lnTo>
                <a:lnTo>
                  <a:pt x="124968" y="124968"/>
                </a:lnTo>
                <a:lnTo>
                  <a:pt x="227076" y="124968"/>
                </a:lnTo>
                <a:lnTo>
                  <a:pt x="227076" y="268224"/>
                </a:lnTo>
                <a:close/>
              </a:path>
              <a:path w="227329" h="314325">
                <a:moveTo>
                  <a:pt x="227076" y="309372"/>
                </a:moveTo>
                <a:lnTo>
                  <a:pt x="169164" y="309372"/>
                </a:lnTo>
                <a:lnTo>
                  <a:pt x="169164" y="280416"/>
                </a:lnTo>
                <a:lnTo>
                  <a:pt x="227076" y="280416"/>
                </a:lnTo>
                <a:lnTo>
                  <a:pt x="227076" y="3093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652309" y="5435484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227076" y="112776"/>
                </a:moveTo>
                <a:lnTo>
                  <a:pt x="166116" y="112776"/>
                </a:lnTo>
                <a:lnTo>
                  <a:pt x="166116" y="0"/>
                </a:lnTo>
                <a:lnTo>
                  <a:pt x="227076" y="0"/>
                </a:lnTo>
                <a:lnTo>
                  <a:pt x="227076" y="112776"/>
                </a:lnTo>
                <a:close/>
              </a:path>
              <a:path w="227329" h="314325">
                <a:moveTo>
                  <a:pt x="100584" y="313944"/>
                </a:moveTo>
                <a:lnTo>
                  <a:pt x="56388" y="304800"/>
                </a:lnTo>
                <a:lnTo>
                  <a:pt x="25908" y="278892"/>
                </a:lnTo>
                <a:lnTo>
                  <a:pt x="7620" y="240792"/>
                </a:lnTo>
                <a:lnTo>
                  <a:pt x="0" y="195072"/>
                </a:lnTo>
                <a:lnTo>
                  <a:pt x="547" y="183903"/>
                </a:lnTo>
                <a:lnTo>
                  <a:pt x="2095" y="173164"/>
                </a:lnTo>
                <a:lnTo>
                  <a:pt x="4500" y="162710"/>
                </a:lnTo>
                <a:lnTo>
                  <a:pt x="7620" y="152400"/>
                </a:lnTo>
                <a:lnTo>
                  <a:pt x="10477" y="142398"/>
                </a:lnTo>
                <a:lnTo>
                  <a:pt x="32170" y="108132"/>
                </a:lnTo>
                <a:lnTo>
                  <a:pt x="65841" y="85034"/>
                </a:lnTo>
                <a:lnTo>
                  <a:pt x="99060" y="79248"/>
                </a:lnTo>
                <a:lnTo>
                  <a:pt x="109085" y="79819"/>
                </a:lnTo>
                <a:lnTo>
                  <a:pt x="145732" y="92630"/>
                </a:lnTo>
                <a:lnTo>
                  <a:pt x="164592" y="112776"/>
                </a:lnTo>
                <a:lnTo>
                  <a:pt x="227076" y="112776"/>
                </a:lnTo>
                <a:lnTo>
                  <a:pt x="227076" y="124968"/>
                </a:lnTo>
                <a:lnTo>
                  <a:pt x="115824" y="124968"/>
                </a:lnTo>
                <a:lnTo>
                  <a:pt x="108346" y="125491"/>
                </a:lnTo>
                <a:lnTo>
                  <a:pt x="73152" y="147828"/>
                </a:lnTo>
                <a:lnTo>
                  <a:pt x="61221" y="189761"/>
                </a:lnTo>
                <a:lnTo>
                  <a:pt x="60960" y="196596"/>
                </a:lnTo>
                <a:lnTo>
                  <a:pt x="61224" y="203454"/>
                </a:lnTo>
                <a:lnTo>
                  <a:pt x="74676" y="245364"/>
                </a:lnTo>
                <a:lnTo>
                  <a:pt x="79248" y="252984"/>
                </a:lnTo>
                <a:lnTo>
                  <a:pt x="83820" y="257556"/>
                </a:lnTo>
                <a:lnTo>
                  <a:pt x="91440" y="262128"/>
                </a:lnTo>
                <a:lnTo>
                  <a:pt x="97536" y="266700"/>
                </a:lnTo>
                <a:lnTo>
                  <a:pt x="106680" y="268224"/>
                </a:lnTo>
                <a:lnTo>
                  <a:pt x="227076" y="268224"/>
                </a:lnTo>
                <a:lnTo>
                  <a:pt x="227076" y="280416"/>
                </a:lnTo>
                <a:lnTo>
                  <a:pt x="167640" y="280416"/>
                </a:lnTo>
                <a:lnTo>
                  <a:pt x="162496" y="288964"/>
                </a:lnTo>
                <a:lnTo>
                  <a:pt x="156210" y="296227"/>
                </a:lnTo>
                <a:lnTo>
                  <a:pt x="121539" y="312420"/>
                </a:lnTo>
                <a:lnTo>
                  <a:pt x="111490" y="313610"/>
                </a:lnTo>
                <a:lnTo>
                  <a:pt x="100584" y="313944"/>
                </a:lnTo>
                <a:close/>
              </a:path>
              <a:path w="227329" h="314325">
                <a:moveTo>
                  <a:pt x="227076" y="268224"/>
                </a:moveTo>
                <a:lnTo>
                  <a:pt x="126492" y="268224"/>
                </a:lnTo>
                <a:lnTo>
                  <a:pt x="134112" y="266700"/>
                </a:lnTo>
                <a:lnTo>
                  <a:pt x="140208" y="262128"/>
                </a:lnTo>
                <a:lnTo>
                  <a:pt x="164592" y="231648"/>
                </a:lnTo>
                <a:lnTo>
                  <a:pt x="167616" y="189738"/>
                </a:lnTo>
                <a:lnTo>
                  <a:pt x="167449" y="182880"/>
                </a:lnTo>
                <a:lnTo>
                  <a:pt x="156972" y="147828"/>
                </a:lnTo>
                <a:lnTo>
                  <a:pt x="152400" y="140208"/>
                </a:lnTo>
                <a:lnTo>
                  <a:pt x="147828" y="135636"/>
                </a:lnTo>
                <a:lnTo>
                  <a:pt x="140208" y="131064"/>
                </a:lnTo>
                <a:lnTo>
                  <a:pt x="134112" y="128016"/>
                </a:lnTo>
                <a:lnTo>
                  <a:pt x="126492" y="124968"/>
                </a:lnTo>
                <a:lnTo>
                  <a:pt x="227076" y="124968"/>
                </a:lnTo>
                <a:lnTo>
                  <a:pt x="227076" y="268224"/>
                </a:lnTo>
                <a:close/>
              </a:path>
              <a:path w="227329" h="314325">
                <a:moveTo>
                  <a:pt x="227076" y="309372"/>
                </a:moveTo>
                <a:lnTo>
                  <a:pt x="169164" y="309372"/>
                </a:lnTo>
                <a:lnTo>
                  <a:pt x="169164" y="280416"/>
                </a:lnTo>
                <a:lnTo>
                  <a:pt x="227076" y="280416"/>
                </a:lnTo>
                <a:lnTo>
                  <a:pt x="227076" y="3093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832071" y="5489517"/>
            <a:ext cx="151058" cy="1600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007677" y="5489517"/>
            <a:ext cx="142355" cy="1558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292388" y="5435311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6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269528" y="5626244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5715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432665" y="5489518"/>
            <a:ext cx="148590" cy="160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590606" y="5493674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025" y="251460"/>
                </a:moveTo>
                <a:lnTo>
                  <a:pt x="57912" y="251460"/>
                </a:lnTo>
                <a:lnTo>
                  <a:pt x="65532" y="249936"/>
                </a:lnTo>
                <a:lnTo>
                  <a:pt x="71628" y="246888"/>
                </a:lnTo>
                <a:lnTo>
                  <a:pt x="74676" y="240792"/>
                </a:lnTo>
                <a:lnTo>
                  <a:pt x="79248" y="236220"/>
                </a:lnTo>
                <a:lnTo>
                  <a:pt x="80772" y="230124"/>
                </a:lnTo>
                <a:lnTo>
                  <a:pt x="80772" y="213360"/>
                </a:lnTo>
                <a:lnTo>
                  <a:pt x="77724" y="210312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lnTo>
                  <a:pt x="135025" y="251460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27432" y="300228"/>
                </a:lnTo>
                <a:lnTo>
                  <a:pt x="21336" y="298704"/>
                </a:lnTo>
                <a:lnTo>
                  <a:pt x="21336" y="248412"/>
                </a:lnTo>
                <a:lnTo>
                  <a:pt x="27432" y="249936"/>
                </a:lnTo>
                <a:lnTo>
                  <a:pt x="39624" y="249936"/>
                </a:lnTo>
                <a:lnTo>
                  <a:pt x="45720" y="251460"/>
                </a:lnTo>
                <a:lnTo>
                  <a:pt x="135025" y="251460"/>
                </a:lnTo>
                <a:lnTo>
                  <a:pt x="130492" y="262770"/>
                </a:lnTo>
                <a:lnTo>
                  <a:pt x="98440" y="294441"/>
                </a:lnTo>
                <a:lnTo>
                  <a:pt x="74342" y="299632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753744" y="5489517"/>
            <a:ext cx="151058" cy="1600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929350" y="5489516"/>
            <a:ext cx="97675" cy="15586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1510" y="683722"/>
            <a:ext cx="2602923" cy="2601190"/>
          </a:xfrm>
          <a:custGeom>
            <a:avLst/>
            <a:gdLst/>
            <a:ahLst/>
            <a:cxnLst/>
            <a:rect l="l" t="t" r="r" b="b"/>
            <a:pathLst>
              <a:path w="3817620" h="3815079">
                <a:moveTo>
                  <a:pt x="0" y="0"/>
                </a:moveTo>
                <a:lnTo>
                  <a:pt x="3817619" y="0"/>
                </a:lnTo>
                <a:lnTo>
                  <a:pt x="3817619" y="3814572"/>
                </a:lnTo>
                <a:lnTo>
                  <a:pt x="0" y="3814572"/>
                </a:lnTo>
                <a:lnTo>
                  <a:pt x="0" y="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53197" y="675062"/>
            <a:ext cx="9525" cy="17318"/>
          </a:xfrm>
          <a:custGeom>
            <a:avLst/>
            <a:gdLst/>
            <a:ahLst/>
            <a:cxnLst/>
            <a:rect l="l" t="t" r="r" b="b"/>
            <a:pathLst>
              <a:path w="13970" h="25400">
                <a:moveTo>
                  <a:pt x="0" y="0"/>
                </a:moveTo>
                <a:lnTo>
                  <a:pt x="13716" y="0"/>
                </a:lnTo>
                <a:lnTo>
                  <a:pt x="13716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462029" y="692380"/>
            <a:ext cx="0" cy="2583007"/>
          </a:xfrm>
          <a:custGeom>
            <a:avLst/>
            <a:gdLst/>
            <a:ahLst/>
            <a:cxnLst/>
            <a:rect l="l" t="t" r="r" b="b"/>
            <a:pathLst>
              <a:path h="3788410">
                <a:moveTo>
                  <a:pt x="0" y="0"/>
                </a:moveTo>
                <a:lnTo>
                  <a:pt x="0" y="378841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53197" y="3283613"/>
            <a:ext cx="95683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462549" y="675062"/>
            <a:ext cx="2609417" cy="8659"/>
          </a:xfrm>
          <a:custGeom>
            <a:avLst/>
            <a:gdLst/>
            <a:ahLst/>
            <a:cxnLst/>
            <a:rect l="l" t="t" r="r" b="b"/>
            <a:pathLst>
              <a:path w="3827145" h="12700">
                <a:moveTo>
                  <a:pt x="0" y="12700"/>
                </a:moveTo>
                <a:lnTo>
                  <a:pt x="3826764" y="12700"/>
                </a:lnTo>
                <a:lnTo>
                  <a:pt x="38267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470862" y="688051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063394" y="692380"/>
            <a:ext cx="0" cy="77932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3792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711287" y="4738255"/>
            <a:ext cx="92652" cy="206086"/>
          </a:xfrm>
          <a:custGeom>
            <a:avLst/>
            <a:gdLst/>
            <a:ahLst/>
            <a:cxnLst/>
            <a:rect l="l" t="t" r="r" b="b"/>
            <a:pathLst>
              <a:path w="135889" h="302259">
                <a:moveTo>
                  <a:pt x="135636" y="60055"/>
                </a:moveTo>
                <a:lnTo>
                  <a:pt x="7119" y="60055"/>
                </a:lnTo>
                <a:lnTo>
                  <a:pt x="14668" y="59816"/>
                </a:lnTo>
                <a:lnTo>
                  <a:pt x="22502" y="59007"/>
                </a:lnTo>
                <a:lnTo>
                  <a:pt x="62055" y="43529"/>
                </a:lnTo>
                <a:lnTo>
                  <a:pt x="86058" y="8596"/>
                </a:lnTo>
                <a:lnTo>
                  <a:pt x="88392" y="0"/>
                </a:lnTo>
                <a:lnTo>
                  <a:pt x="135636" y="0"/>
                </a:lnTo>
                <a:lnTo>
                  <a:pt x="135636" y="60055"/>
                </a:lnTo>
                <a:close/>
              </a:path>
              <a:path w="135889" h="302259">
                <a:moveTo>
                  <a:pt x="135636" y="301752"/>
                </a:moveTo>
                <a:lnTo>
                  <a:pt x="74676" y="301752"/>
                </a:lnTo>
                <a:lnTo>
                  <a:pt x="74676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119" y="60055"/>
                </a:lnTo>
                <a:lnTo>
                  <a:pt x="135636" y="60055"/>
                </a:lnTo>
                <a:lnTo>
                  <a:pt x="135636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858865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022002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11211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100043" y="547"/>
                </a:lnTo>
                <a:lnTo>
                  <a:pt x="111211" y="0"/>
                </a:lnTo>
                <a:lnTo>
                  <a:pt x="122380" y="547"/>
                </a:lnTo>
                <a:lnTo>
                  <a:pt x="163004" y="12739"/>
                </a:lnTo>
                <a:lnTo>
                  <a:pt x="195746" y="43505"/>
                </a:lnTo>
                <a:lnTo>
                  <a:pt x="199580" y="50292"/>
                </a:lnTo>
                <a:lnTo>
                  <a:pt x="102067" y="50292"/>
                </a:lnTo>
                <a:lnTo>
                  <a:pt x="83779" y="59436"/>
                </a:lnTo>
                <a:lnTo>
                  <a:pt x="79207" y="65532"/>
                </a:lnTo>
                <a:lnTo>
                  <a:pt x="70063" y="83820"/>
                </a:lnTo>
                <a:lnTo>
                  <a:pt x="67015" y="91440"/>
                </a:lnTo>
                <a:lnTo>
                  <a:pt x="63967" y="106680"/>
                </a:lnTo>
                <a:lnTo>
                  <a:pt x="63967" y="114300"/>
                </a:lnTo>
                <a:lnTo>
                  <a:pt x="62443" y="121920"/>
                </a:lnTo>
                <a:lnTo>
                  <a:pt x="62443" y="137160"/>
                </a:lnTo>
                <a:lnTo>
                  <a:pt x="60919" y="144780"/>
                </a:lnTo>
                <a:lnTo>
                  <a:pt x="60970" y="156972"/>
                </a:lnTo>
                <a:lnTo>
                  <a:pt x="61158" y="162591"/>
                </a:lnTo>
                <a:lnTo>
                  <a:pt x="61681" y="170307"/>
                </a:lnTo>
                <a:lnTo>
                  <a:pt x="62205" y="178593"/>
                </a:lnTo>
                <a:lnTo>
                  <a:pt x="62443" y="187452"/>
                </a:lnTo>
                <a:lnTo>
                  <a:pt x="62944" y="196572"/>
                </a:lnTo>
                <a:lnTo>
                  <a:pt x="64158" y="205549"/>
                </a:lnTo>
                <a:lnTo>
                  <a:pt x="65658" y="214241"/>
                </a:lnTo>
                <a:lnTo>
                  <a:pt x="67015" y="222504"/>
                </a:lnTo>
                <a:lnTo>
                  <a:pt x="87637" y="257222"/>
                </a:lnTo>
                <a:lnTo>
                  <a:pt x="111211" y="263652"/>
                </a:lnTo>
                <a:lnTo>
                  <a:pt x="199827" y="263652"/>
                </a:lnTo>
                <a:lnTo>
                  <a:pt x="195746" y="270652"/>
                </a:lnTo>
                <a:lnTo>
                  <a:pt x="163004" y="302061"/>
                </a:lnTo>
                <a:lnTo>
                  <a:pt x="122380" y="313610"/>
                </a:lnTo>
                <a:lnTo>
                  <a:pt x="111211" y="313944"/>
                </a:lnTo>
                <a:close/>
              </a:path>
              <a:path w="220979" h="314325">
                <a:moveTo>
                  <a:pt x="199827" y="263652"/>
                </a:moveTo>
                <a:lnTo>
                  <a:pt x="111211" y="263652"/>
                </a:lnTo>
                <a:lnTo>
                  <a:pt x="119808" y="263032"/>
                </a:lnTo>
                <a:lnTo>
                  <a:pt x="127404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6931" y="106680"/>
                </a:lnTo>
                <a:lnTo>
                  <a:pt x="156931" y="99060"/>
                </a:lnTo>
                <a:lnTo>
                  <a:pt x="153883" y="9144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31023" y="56388"/>
                </a:lnTo>
                <a:lnTo>
                  <a:pt x="126451" y="53340"/>
                </a:lnTo>
                <a:lnTo>
                  <a:pt x="118831" y="50292"/>
                </a:lnTo>
                <a:lnTo>
                  <a:pt x="199580" y="50292"/>
                </a:lnTo>
                <a:lnTo>
                  <a:pt x="216439" y="98036"/>
                </a:lnTo>
                <a:lnTo>
                  <a:pt x="220939" y="156972"/>
                </a:lnTo>
                <a:lnTo>
                  <a:pt x="220392" y="178069"/>
                </a:lnTo>
                <a:lnTo>
                  <a:pt x="213319" y="231648"/>
                </a:lnTo>
                <a:lnTo>
                  <a:pt x="202270" y="259461"/>
                </a:lnTo>
                <a:lnTo>
                  <a:pt x="199827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186178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961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391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425142" y="4792287"/>
            <a:ext cx="157942" cy="151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686992" y="4738255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60" h="302259">
                <a:moveTo>
                  <a:pt x="137160" y="60055"/>
                </a:moveTo>
                <a:lnTo>
                  <a:pt x="8001" y="60055"/>
                </a:lnTo>
                <a:lnTo>
                  <a:pt x="16002" y="59816"/>
                </a:lnTo>
                <a:lnTo>
                  <a:pt x="24003" y="59007"/>
                </a:lnTo>
                <a:lnTo>
                  <a:pt x="63579" y="43529"/>
                </a:lnTo>
                <a:lnTo>
                  <a:pt x="86939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60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8001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835609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9" y="313944"/>
                </a:moveTo>
                <a:lnTo>
                  <a:pt x="67017" y="306324"/>
                </a:lnTo>
                <a:lnTo>
                  <a:pt x="31965" y="280416"/>
                </a:lnTo>
                <a:lnTo>
                  <a:pt x="12677" y="246554"/>
                </a:lnTo>
                <a:lnTo>
                  <a:pt x="2057" y="197739"/>
                </a:lnTo>
                <a:lnTo>
                  <a:pt x="0" y="155448"/>
                </a:lnTo>
                <a:lnTo>
                  <a:pt x="509" y="135231"/>
                </a:lnTo>
                <a:lnTo>
                  <a:pt x="7581" y="82296"/>
                </a:lnTo>
                <a:lnTo>
                  <a:pt x="25155" y="43505"/>
                </a:lnTo>
                <a:lnTo>
                  <a:pt x="57254" y="12739"/>
                </a:lnTo>
                <a:lnTo>
                  <a:pt x="98521" y="547"/>
                </a:lnTo>
                <a:lnTo>
                  <a:pt x="109689" y="0"/>
                </a:lnTo>
                <a:lnTo>
                  <a:pt x="120857" y="547"/>
                </a:lnTo>
                <a:lnTo>
                  <a:pt x="162124" y="12739"/>
                </a:lnTo>
                <a:lnTo>
                  <a:pt x="194866" y="43505"/>
                </a:lnTo>
                <a:lnTo>
                  <a:pt x="198659" y="50292"/>
                </a:lnTo>
                <a:lnTo>
                  <a:pt x="100545" y="50292"/>
                </a:lnTo>
                <a:lnTo>
                  <a:pt x="88353" y="56388"/>
                </a:lnTo>
                <a:lnTo>
                  <a:pt x="83781" y="59436"/>
                </a:lnTo>
                <a:lnTo>
                  <a:pt x="77685" y="65532"/>
                </a:lnTo>
                <a:lnTo>
                  <a:pt x="68541" y="83820"/>
                </a:lnTo>
                <a:lnTo>
                  <a:pt x="67017" y="91440"/>
                </a:lnTo>
                <a:lnTo>
                  <a:pt x="63969" y="99060"/>
                </a:lnTo>
                <a:lnTo>
                  <a:pt x="62445" y="106680"/>
                </a:lnTo>
                <a:lnTo>
                  <a:pt x="62445" y="114300"/>
                </a:lnTo>
                <a:lnTo>
                  <a:pt x="60921" y="121920"/>
                </a:lnTo>
                <a:lnTo>
                  <a:pt x="60921" y="187452"/>
                </a:lnTo>
                <a:lnTo>
                  <a:pt x="62088" y="196572"/>
                </a:lnTo>
                <a:lnTo>
                  <a:pt x="72732" y="238696"/>
                </a:lnTo>
                <a:lnTo>
                  <a:pt x="109689" y="263652"/>
                </a:lnTo>
                <a:lnTo>
                  <a:pt x="198903" y="263652"/>
                </a:lnTo>
                <a:lnTo>
                  <a:pt x="194866" y="270652"/>
                </a:lnTo>
                <a:lnTo>
                  <a:pt x="162124" y="302061"/>
                </a:lnTo>
                <a:lnTo>
                  <a:pt x="120857" y="313610"/>
                </a:lnTo>
                <a:lnTo>
                  <a:pt x="109689" y="313944"/>
                </a:lnTo>
                <a:close/>
              </a:path>
              <a:path w="220979" h="314325">
                <a:moveTo>
                  <a:pt x="198903" y="263652"/>
                </a:moveTo>
                <a:lnTo>
                  <a:pt x="109689" y="263652"/>
                </a:lnTo>
                <a:lnTo>
                  <a:pt x="118500" y="263032"/>
                </a:lnTo>
                <a:lnTo>
                  <a:pt x="126453" y="260985"/>
                </a:lnTo>
                <a:lnTo>
                  <a:pt x="151075" y="231100"/>
                </a:lnTo>
                <a:lnTo>
                  <a:pt x="158457" y="187452"/>
                </a:lnTo>
                <a:lnTo>
                  <a:pt x="158695" y="178593"/>
                </a:lnTo>
                <a:lnTo>
                  <a:pt x="159219" y="170307"/>
                </a:lnTo>
                <a:lnTo>
                  <a:pt x="159743" y="162591"/>
                </a:lnTo>
                <a:lnTo>
                  <a:pt x="159930" y="156972"/>
                </a:lnTo>
                <a:lnTo>
                  <a:pt x="159981" y="137160"/>
                </a:lnTo>
                <a:lnTo>
                  <a:pt x="158457" y="129540"/>
                </a:lnTo>
                <a:lnTo>
                  <a:pt x="158457" y="121920"/>
                </a:lnTo>
                <a:lnTo>
                  <a:pt x="156933" y="114300"/>
                </a:lnTo>
                <a:lnTo>
                  <a:pt x="156933" y="106680"/>
                </a:lnTo>
                <a:lnTo>
                  <a:pt x="153885" y="91440"/>
                </a:lnTo>
                <a:lnTo>
                  <a:pt x="150837" y="83820"/>
                </a:lnTo>
                <a:lnTo>
                  <a:pt x="149313" y="77724"/>
                </a:lnTo>
                <a:lnTo>
                  <a:pt x="144741" y="71628"/>
                </a:lnTo>
                <a:lnTo>
                  <a:pt x="141693" y="65532"/>
                </a:lnTo>
                <a:lnTo>
                  <a:pt x="137121" y="59436"/>
                </a:lnTo>
                <a:lnTo>
                  <a:pt x="124929" y="53340"/>
                </a:lnTo>
                <a:lnTo>
                  <a:pt x="117309" y="50292"/>
                </a:lnTo>
                <a:lnTo>
                  <a:pt x="198659" y="50292"/>
                </a:lnTo>
                <a:lnTo>
                  <a:pt x="215798" y="98036"/>
                </a:lnTo>
                <a:lnTo>
                  <a:pt x="220941" y="156972"/>
                </a:lnTo>
                <a:lnTo>
                  <a:pt x="220370" y="178069"/>
                </a:lnTo>
                <a:lnTo>
                  <a:pt x="211797" y="231648"/>
                </a:lnTo>
                <a:lnTo>
                  <a:pt x="201320" y="259461"/>
                </a:lnTo>
                <a:lnTo>
                  <a:pt x="198903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998747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99186" y="547"/>
                </a:lnTo>
                <a:lnTo>
                  <a:pt x="109687" y="0"/>
                </a:lnTo>
                <a:lnTo>
                  <a:pt x="121070" y="547"/>
                </a:lnTo>
                <a:lnTo>
                  <a:pt x="162361" y="12739"/>
                </a:lnTo>
                <a:lnTo>
                  <a:pt x="195722" y="43505"/>
                </a:lnTo>
                <a:lnTo>
                  <a:pt x="199458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89875" y="56388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68539" y="83820"/>
                </a:lnTo>
                <a:lnTo>
                  <a:pt x="62443" y="114300"/>
                </a:lnTo>
                <a:lnTo>
                  <a:pt x="62443" y="121920"/>
                </a:lnTo>
                <a:lnTo>
                  <a:pt x="60919" y="129540"/>
                </a:lnTo>
                <a:lnTo>
                  <a:pt x="60943" y="162591"/>
                </a:lnTo>
                <a:lnTo>
                  <a:pt x="61110" y="170307"/>
                </a:lnTo>
                <a:lnTo>
                  <a:pt x="61562" y="178593"/>
                </a:lnTo>
                <a:lnTo>
                  <a:pt x="62443" y="187452"/>
                </a:lnTo>
                <a:lnTo>
                  <a:pt x="62729" y="196572"/>
                </a:lnTo>
                <a:lnTo>
                  <a:pt x="72921" y="238696"/>
                </a:lnTo>
                <a:lnTo>
                  <a:pt x="109687" y="263652"/>
                </a:lnTo>
                <a:lnTo>
                  <a:pt x="199699" y="263652"/>
                </a:lnTo>
                <a:lnTo>
                  <a:pt x="195722" y="270652"/>
                </a:lnTo>
                <a:lnTo>
                  <a:pt x="162361" y="302061"/>
                </a:lnTo>
                <a:lnTo>
                  <a:pt x="121070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9699" y="263652"/>
                </a:moveTo>
                <a:lnTo>
                  <a:pt x="109687" y="263652"/>
                </a:lnTo>
                <a:lnTo>
                  <a:pt x="119165" y="263032"/>
                </a:lnTo>
                <a:lnTo>
                  <a:pt x="127213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9458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2080" y="259461"/>
                </a:lnTo>
                <a:lnTo>
                  <a:pt x="199699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162923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252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123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0543" y="50292"/>
                </a:lnTo>
                <a:lnTo>
                  <a:pt x="88351" y="56388"/>
                </a:lnTo>
                <a:lnTo>
                  <a:pt x="83779" y="59436"/>
                </a:lnTo>
                <a:lnTo>
                  <a:pt x="74635" y="71628"/>
                </a:lnTo>
                <a:lnTo>
                  <a:pt x="68539" y="83820"/>
                </a:lnTo>
                <a:lnTo>
                  <a:pt x="67015" y="91440"/>
                </a:lnTo>
                <a:lnTo>
                  <a:pt x="63967" y="99060"/>
                </a:lnTo>
                <a:lnTo>
                  <a:pt x="62443" y="106680"/>
                </a:lnTo>
                <a:lnTo>
                  <a:pt x="62443" y="11430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2086" y="196572"/>
                </a:lnTo>
                <a:lnTo>
                  <a:pt x="72730" y="238696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123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074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6931" y="114300"/>
                </a:lnTo>
                <a:lnTo>
                  <a:pt x="156931" y="106680"/>
                </a:lnTo>
                <a:lnTo>
                  <a:pt x="153883" y="91440"/>
                </a:lnTo>
                <a:lnTo>
                  <a:pt x="150835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24927" y="53340"/>
                </a:lnTo>
                <a:lnTo>
                  <a:pt x="117307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01887" y="4792287"/>
            <a:ext cx="157942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647112" y="4734098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67" y="93773"/>
                </a:lnTo>
                <a:lnTo>
                  <a:pt x="19859" y="52744"/>
                </a:lnTo>
                <a:lnTo>
                  <a:pt x="43743" y="22621"/>
                </a:lnTo>
                <a:lnTo>
                  <a:pt x="79533" y="4500"/>
                </a:lnTo>
                <a:lnTo>
                  <a:pt x="111252" y="0"/>
                </a:lnTo>
                <a:lnTo>
                  <a:pt x="120396" y="523"/>
                </a:lnTo>
                <a:lnTo>
                  <a:pt x="165163" y="12573"/>
                </a:lnTo>
                <a:lnTo>
                  <a:pt x="199358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298" y="51387"/>
                </a:lnTo>
                <a:lnTo>
                  <a:pt x="68199" y="83629"/>
                </a:lnTo>
                <a:lnTo>
                  <a:pt x="66112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20396" y="128016"/>
                </a:lnTo>
                <a:lnTo>
                  <a:pt x="126492" y="126492"/>
                </a:lnTo>
                <a:lnTo>
                  <a:pt x="132588" y="123444"/>
                </a:lnTo>
                <a:lnTo>
                  <a:pt x="140208" y="120396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3924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54590" y="81962"/>
                </a:lnTo>
                <a:lnTo>
                  <a:pt x="128397" y="53340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764" y="94726"/>
                </a:lnTo>
                <a:lnTo>
                  <a:pt x="210883" y="104775"/>
                </a:lnTo>
                <a:lnTo>
                  <a:pt x="207573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77" y="263652"/>
                </a:moveTo>
                <a:lnTo>
                  <a:pt x="111252" y="263652"/>
                </a:lnTo>
                <a:lnTo>
                  <a:pt x="121015" y="263032"/>
                </a:lnTo>
                <a:lnTo>
                  <a:pt x="129921" y="260985"/>
                </a:lnTo>
                <a:lnTo>
                  <a:pt x="159149" y="227076"/>
                </a:lnTo>
                <a:lnTo>
                  <a:pt x="159941" y="217384"/>
                </a:lnTo>
                <a:lnTo>
                  <a:pt x="159906" y="213360"/>
                </a:lnTo>
                <a:lnTo>
                  <a:pt x="137160" y="176784"/>
                </a:lnTo>
                <a:lnTo>
                  <a:pt x="131064" y="173736"/>
                </a:lnTo>
                <a:lnTo>
                  <a:pt x="123444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51" y="150328"/>
                </a:lnTo>
                <a:lnTo>
                  <a:pt x="216312" y="180379"/>
                </a:lnTo>
                <a:lnTo>
                  <a:pt x="223921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77" y="263652"/>
                </a:lnTo>
                <a:close/>
              </a:path>
              <a:path w="224154" h="314325">
                <a:moveTo>
                  <a:pt x="111252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62484" y="227076"/>
                </a:lnTo>
                <a:lnTo>
                  <a:pt x="64008" y="234696"/>
                </a:lnTo>
                <a:lnTo>
                  <a:pt x="67056" y="240792"/>
                </a:lnTo>
                <a:lnTo>
                  <a:pt x="71628" y="246888"/>
                </a:lnTo>
                <a:lnTo>
                  <a:pt x="80772" y="256032"/>
                </a:lnTo>
                <a:lnTo>
                  <a:pt x="88392" y="259080"/>
                </a:lnTo>
                <a:lnTo>
                  <a:pt x="94488" y="262128"/>
                </a:lnTo>
                <a:lnTo>
                  <a:pt x="102108" y="263652"/>
                </a:lnTo>
                <a:lnTo>
                  <a:pt x="211377" y="263652"/>
                </a:lnTo>
                <a:lnTo>
                  <a:pt x="209788" y="266414"/>
                </a:lnTo>
                <a:lnTo>
                  <a:pt x="182213" y="294989"/>
                </a:lnTo>
                <a:lnTo>
                  <a:pt x="143613" y="310729"/>
                </a:lnTo>
                <a:lnTo>
                  <a:pt x="122420" y="313634"/>
                </a:lnTo>
                <a:lnTo>
                  <a:pt x="111252" y="313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01690" y="4901391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901690" y="4838007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51071" y="4734098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91" y="93773"/>
                </a:lnTo>
                <a:lnTo>
                  <a:pt x="9906" y="82677"/>
                </a:lnTo>
                <a:lnTo>
                  <a:pt x="12763" y="72151"/>
                </a:lnTo>
                <a:lnTo>
                  <a:pt x="16764" y="62484"/>
                </a:lnTo>
                <a:lnTo>
                  <a:pt x="20502" y="52744"/>
                </a:lnTo>
                <a:lnTo>
                  <a:pt x="51625" y="17145"/>
                </a:lnTo>
                <a:lnTo>
                  <a:pt x="89725" y="2095"/>
                </a:lnTo>
                <a:lnTo>
                  <a:pt x="112776" y="0"/>
                </a:lnTo>
                <a:lnTo>
                  <a:pt x="121038" y="523"/>
                </a:lnTo>
                <a:lnTo>
                  <a:pt x="165163" y="12573"/>
                </a:lnTo>
                <a:lnTo>
                  <a:pt x="199358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941" y="51387"/>
                </a:lnTo>
                <a:lnTo>
                  <a:pt x="68199" y="83629"/>
                </a:lnTo>
                <a:lnTo>
                  <a:pt x="66112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20396" y="128016"/>
                </a:lnTo>
                <a:lnTo>
                  <a:pt x="126492" y="126492"/>
                </a:lnTo>
                <a:lnTo>
                  <a:pt x="132588" y="123444"/>
                </a:lnTo>
                <a:lnTo>
                  <a:pt x="140208" y="120396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3924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54590" y="81962"/>
                </a:lnTo>
                <a:lnTo>
                  <a:pt x="128397" y="53340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764" y="94726"/>
                </a:lnTo>
                <a:lnTo>
                  <a:pt x="210883" y="104775"/>
                </a:lnTo>
                <a:lnTo>
                  <a:pt x="207573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77" y="263652"/>
                </a:moveTo>
                <a:lnTo>
                  <a:pt x="111252" y="263652"/>
                </a:lnTo>
                <a:lnTo>
                  <a:pt x="121015" y="263032"/>
                </a:lnTo>
                <a:lnTo>
                  <a:pt x="129921" y="260985"/>
                </a:lnTo>
                <a:lnTo>
                  <a:pt x="159149" y="227076"/>
                </a:lnTo>
                <a:lnTo>
                  <a:pt x="159941" y="217384"/>
                </a:lnTo>
                <a:lnTo>
                  <a:pt x="159906" y="213360"/>
                </a:lnTo>
                <a:lnTo>
                  <a:pt x="137160" y="176784"/>
                </a:lnTo>
                <a:lnTo>
                  <a:pt x="131064" y="173736"/>
                </a:lnTo>
                <a:lnTo>
                  <a:pt x="123444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51" y="150328"/>
                </a:lnTo>
                <a:lnTo>
                  <a:pt x="216312" y="180379"/>
                </a:lnTo>
                <a:lnTo>
                  <a:pt x="223921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77" y="263652"/>
                </a:lnTo>
                <a:close/>
              </a:path>
              <a:path w="224154" h="314325">
                <a:moveTo>
                  <a:pt x="112776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62484" y="227076"/>
                </a:lnTo>
                <a:lnTo>
                  <a:pt x="64008" y="234696"/>
                </a:lnTo>
                <a:lnTo>
                  <a:pt x="67056" y="240792"/>
                </a:lnTo>
                <a:lnTo>
                  <a:pt x="71628" y="246888"/>
                </a:lnTo>
                <a:lnTo>
                  <a:pt x="80772" y="256032"/>
                </a:lnTo>
                <a:lnTo>
                  <a:pt x="88392" y="259080"/>
                </a:lnTo>
                <a:lnTo>
                  <a:pt x="94488" y="262128"/>
                </a:lnTo>
                <a:lnTo>
                  <a:pt x="102108" y="263652"/>
                </a:lnTo>
                <a:lnTo>
                  <a:pt x="211377" y="263652"/>
                </a:lnTo>
                <a:lnTo>
                  <a:pt x="209788" y="266414"/>
                </a:lnTo>
                <a:lnTo>
                  <a:pt x="182213" y="294989"/>
                </a:lnTo>
                <a:lnTo>
                  <a:pt x="143637" y="310729"/>
                </a:lnTo>
                <a:lnTo>
                  <a:pt x="123063" y="313634"/>
                </a:lnTo>
                <a:lnTo>
                  <a:pt x="112776" y="31394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407727" y="4788131"/>
            <a:ext cx="232930" cy="155864"/>
          </a:xfrm>
          <a:custGeom>
            <a:avLst/>
            <a:gdLst/>
            <a:ahLst/>
            <a:cxnLst/>
            <a:rect l="l" t="t" r="r" b="b"/>
            <a:pathLst>
              <a:path w="341629" h="228600">
                <a:moveTo>
                  <a:pt x="191250" y="36576"/>
                </a:moveTo>
                <a:lnTo>
                  <a:pt x="59436" y="36576"/>
                </a:lnTo>
                <a:lnTo>
                  <a:pt x="65674" y="28884"/>
                </a:lnTo>
                <a:lnTo>
                  <a:pt x="96940" y="5786"/>
                </a:lnTo>
                <a:lnTo>
                  <a:pt x="128016" y="0"/>
                </a:lnTo>
                <a:lnTo>
                  <a:pt x="138041" y="571"/>
                </a:lnTo>
                <a:lnTo>
                  <a:pt x="174450" y="13668"/>
                </a:lnTo>
                <a:lnTo>
                  <a:pt x="191250" y="36576"/>
                </a:lnTo>
                <a:close/>
              </a:path>
              <a:path w="341629" h="228600">
                <a:moveTo>
                  <a:pt x="333377" y="38100"/>
                </a:moveTo>
                <a:lnTo>
                  <a:pt x="192024" y="38100"/>
                </a:lnTo>
                <a:lnTo>
                  <a:pt x="198024" y="30622"/>
                </a:lnTo>
                <a:lnTo>
                  <a:pt x="228671" y="7072"/>
                </a:lnTo>
                <a:lnTo>
                  <a:pt x="260604" y="0"/>
                </a:lnTo>
                <a:lnTo>
                  <a:pt x="268819" y="285"/>
                </a:lnTo>
                <a:lnTo>
                  <a:pt x="307276" y="10287"/>
                </a:lnTo>
                <a:lnTo>
                  <a:pt x="333377" y="38100"/>
                </a:lnTo>
                <a:close/>
              </a:path>
              <a:path w="341629" h="228600">
                <a:moveTo>
                  <a:pt x="60960" y="228600"/>
                </a:moveTo>
                <a:lnTo>
                  <a:pt x="0" y="228600"/>
                </a:lnTo>
                <a:lnTo>
                  <a:pt x="0" y="7620"/>
                </a:lnTo>
                <a:lnTo>
                  <a:pt x="57912" y="7620"/>
                </a:lnTo>
                <a:lnTo>
                  <a:pt x="57912" y="36576"/>
                </a:lnTo>
                <a:lnTo>
                  <a:pt x="191250" y="36576"/>
                </a:lnTo>
                <a:lnTo>
                  <a:pt x="192024" y="38100"/>
                </a:lnTo>
                <a:lnTo>
                  <a:pt x="333377" y="38100"/>
                </a:lnTo>
                <a:lnTo>
                  <a:pt x="335280" y="42672"/>
                </a:lnTo>
                <a:lnTo>
                  <a:pt x="337393" y="48768"/>
                </a:lnTo>
                <a:lnTo>
                  <a:pt x="100584" y="48768"/>
                </a:lnTo>
                <a:lnTo>
                  <a:pt x="91440" y="51816"/>
                </a:lnTo>
                <a:lnTo>
                  <a:pt x="86868" y="51816"/>
                </a:lnTo>
                <a:lnTo>
                  <a:pt x="77724" y="57912"/>
                </a:lnTo>
                <a:lnTo>
                  <a:pt x="61245" y="92892"/>
                </a:lnTo>
                <a:lnTo>
                  <a:pt x="61016" y="99060"/>
                </a:lnTo>
                <a:lnTo>
                  <a:pt x="60960" y="228600"/>
                </a:lnTo>
                <a:close/>
              </a:path>
              <a:path w="341629" h="228600">
                <a:moveTo>
                  <a:pt x="201168" y="228600"/>
                </a:moveTo>
                <a:lnTo>
                  <a:pt x="140208" y="228600"/>
                </a:lnTo>
                <a:lnTo>
                  <a:pt x="140208" y="79248"/>
                </a:lnTo>
                <a:lnTo>
                  <a:pt x="137160" y="67056"/>
                </a:lnTo>
                <a:lnTo>
                  <a:pt x="131064" y="57912"/>
                </a:lnTo>
                <a:lnTo>
                  <a:pt x="124968" y="54864"/>
                </a:lnTo>
                <a:lnTo>
                  <a:pt x="120396" y="50292"/>
                </a:lnTo>
                <a:lnTo>
                  <a:pt x="112776" y="48768"/>
                </a:lnTo>
                <a:lnTo>
                  <a:pt x="234695" y="48768"/>
                </a:lnTo>
                <a:lnTo>
                  <a:pt x="227076" y="50292"/>
                </a:lnTo>
                <a:lnTo>
                  <a:pt x="222504" y="54864"/>
                </a:lnTo>
                <a:lnTo>
                  <a:pt x="202692" y="85344"/>
                </a:lnTo>
                <a:lnTo>
                  <a:pt x="202692" y="91440"/>
                </a:lnTo>
                <a:lnTo>
                  <a:pt x="201168" y="99060"/>
                </a:lnTo>
                <a:lnTo>
                  <a:pt x="201168" y="228600"/>
                </a:lnTo>
                <a:close/>
              </a:path>
              <a:path w="341629" h="228600">
                <a:moveTo>
                  <a:pt x="341376" y="228600"/>
                </a:moveTo>
                <a:lnTo>
                  <a:pt x="280416" y="228600"/>
                </a:lnTo>
                <a:lnTo>
                  <a:pt x="280416" y="82296"/>
                </a:lnTo>
                <a:lnTo>
                  <a:pt x="277368" y="70104"/>
                </a:lnTo>
                <a:lnTo>
                  <a:pt x="251460" y="48768"/>
                </a:lnTo>
                <a:lnTo>
                  <a:pt x="337393" y="48768"/>
                </a:lnTo>
                <a:lnTo>
                  <a:pt x="338161" y="50982"/>
                </a:lnTo>
                <a:lnTo>
                  <a:pt x="340042" y="60007"/>
                </a:lnTo>
                <a:lnTo>
                  <a:pt x="341066" y="69889"/>
                </a:lnTo>
                <a:lnTo>
                  <a:pt x="341289" y="77724"/>
                </a:lnTo>
                <a:lnTo>
                  <a:pt x="341376" y="22860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674773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695555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1928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847782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902334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923116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972993" y="4788130"/>
            <a:ext cx="156903" cy="160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157950" y="4788131"/>
            <a:ext cx="142355" cy="155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400059" y="4792288"/>
            <a:ext cx="235960" cy="151967"/>
          </a:xfrm>
          <a:custGeom>
            <a:avLst/>
            <a:gdLst/>
            <a:ahLst/>
            <a:cxnLst/>
            <a:rect l="l" t="t" r="r" b="b"/>
            <a:pathLst>
              <a:path w="346075" h="222884">
                <a:moveTo>
                  <a:pt x="134112" y="222504"/>
                </a:moveTo>
                <a:lnTo>
                  <a:pt x="70104" y="222504"/>
                </a:lnTo>
                <a:lnTo>
                  <a:pt x="0" y="0"/>
                </a:lnTo>
                <a:lnTo>
                  <a:pt x="64008" y="0"/>
                </a:lnTo>
                <a:lnTo>
                  <a:pt x="105156" y="150876"/>
                </a:lnTo>
                <a:lnTo>
                  <a:pt x="152384" y="150876"/>
                </a:lnTo>
                <a:lnTo>
                  <a:pt x="134112" y="222504"/>
                </a:lnTo>
                <a:close/>
              </a:path>
              <a:path w="346075" h="222884">
                <a:moveTo>
                  <a:pt x="152384" y="150876"/>
                </a:moveTo>
                <a:lnTo>
                  <a:pt x="106680" y="150876"/>
                </a:lnTo>
                <a:lnTo>
                  <a:pt x="143256" y="0"/>
                </a:lnTo>
                <a:lnTo>
                  <a:pt x="202692" y="0"/>
                </a:lnTo>
                <a:lnTo>
                  <a:pt x="221164" y="73152"/>
                </a:lnTo>
                <a:lnTo>
                  <a:pt x="172212" y="73152"/>
                </a:lnTo>
                <a:lnTo>
                  <a:pt x="152384" y="150876"/>
                </a:lnTo>
                <a:close/>
              </a:path>
              <a:path w="346075" h="222884">
                <a:moveTo>
                  <a:pt x="298411" y="150876"/>
                </a:moveTo>
                <a:lnTo>
                  <a:pt x="242316" y="150876"/>
                </a:lnTo>
                <a:lnTo>
                  <a:pt x="283464" y="0"/>
                </a:lnTo>
                <a:lnTo>
                  <a:pt x="345948" y="0"/>
                </a:lnTo>
                <a:lnTo>
                  <a:pt x="298411" y="150876"/>
                </a:lnTo>
                <a:close/>
              </a:path>
              <a:path w="346075" h="222884">
                <a:moveTo>
                  <a:pt x="275844" y="222504"/>
                </a:moveTo>
                <a:lnTo>
                  <a:pt x="213360" y="222504"/>
                </a:lnTo>
                <a:lnTo>
                  <a:pt x="173736" y="73152"/>
                </a:lnTo>
                <a:lnTo>
                  <a:pt x="221164" y="73152"/>
                </a:lnTo>
                <a:lnTo>
                  <a:pt x="240792" y="150876"/>
                </a:lnTo>
                <a:lnTo>
                  <a:pt x="298411" y="150876"/>
                </a:lnTo>
                <a:lnTo>
                  <a:pt x="275844" y="22250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646324" y="4788131"/>
            <a:ext cx="151707" cy="160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824007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844789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894709" y="4788130"/>
            <a:ext cx="150668" cy="213014"/>
          </a:xfrm>
          <a:custGeom>
            <a:avLst/>
            <a:gdLst/>
            <a:ahLst/>
            <a:cxnLst/>
            <a:rect l="l" t="t" r="r" b="b"/>
            <a:pathLst>
              <a:path w="220979" h="312420">
                <a:moveTo>
                  <a:pt x="94424" y="222504"/>
                </a:moveTo>
                <a:lnTo>
                  <a:pt x="51752" y="214884"/>
                </a:lnTo>
                <a:lnTo>
                  <a:pt x="21272" y="190500"/>
                </a:lnTo>
                <a:lnTo>
                  <a:pt x="4508" y="153924"/>
                </a:lnTo>
                <a:lnTo>
                  <a:pt x="53" y="115824"/>
                </a:lnTo>
                <a:lnTo>
                  <a:pt x="0" y="108966"/>
                </a:lnTo>
                <a:lnTo>
                  <a:pt x="246" y="100083"/>
                </a:lnTo>
                <a:lnTo>
                  <a:pt x="8900" y="59436"/>
                </a:lnTo>
                <a:lnTo>
                  <a:pt x="30559" y="26717"/>
                </a:lnTo>
                <a:lnTo>
                  <a:pt x="62706" y="5143"/>
                </a:lnTo>
                <a:lnTo>
                  <a:pt x="94424" y="0"/>
                </a:lnTo>
                <a:lnTo>
                  <a:pt x="105330" y="571"/>
                </a:lnTo>
                <a:lnTo>
                  <a:pt x="141763" y="13430"/>
                </a:lnTo>
                <a:lnTo>
                  <a:pt x="161480" y="36576"/>
                </a:lnTo>
                <a:lnTo>
                  <a:pt x="220916" y="36576"/>
                </a:lnTo>
                <a:lnTo>
                  <a:pt x="220916" y="45720"/>
                </a:lnTo>
                <a:lnTo>
                  <a:pt x="102044" y="45720"/>
                </a:lnTo>
                <a:lnTo>
                  <a:pt x="94424" y="47244"/>
                </a:lnTo>
                <a:lnTo>
                  <a:pt x="88328" y="51816"/>
                </a:lnTo>
                <a:lnTo>
                  <a:pt x="82232" y="54864"/>
                </a:lnTo>
                <a:lnTo>
                  <a:pt x="76118" y="59459"/>
                </a:lnTo>
                <a:lnTo>
                  <a:pt x="71564" y="65532"/>
                </a:lnTo>
                <a:lnTo>
                  <a:pt x="65468" y="77724"/>
                </a:lnTo>
                <a:lnTo>
                  <a:pt x="63944" y="85344"/>
                </a:lnTo>
                <a:lnTo>
                  <a:pt x="60896" y="92964"/>
                </a:lnTo>
                <a:lnTo>
                  <a:pt x="60896" y="126492"/>
                </a:lnTo>
                <a:lnTo>
                  <a:pt x="63944" y="141732"/>
                </a:lnTo>
                <a:lnTo>
                  <a:pt x="66992" y="149352"/>
                </a:lnTo>
                <a:lnTo>
                  <a:pt x="71564" y="155448"/>
                </a:lnTo>
                <a:lnTo>
                  <a:pt x="74612" y="161544"/>
                </a:lnTo>
                <a:lnTo>
                  <a:pt x="80708" y="167640"/>
                </a:lnTo>
                <a:lnTo>
                  <a:pt x="86804" y="170688"/>
                </a:lnTo>
                <a:lnTo>
                  <a:pt x="92900" y="175260"/>
                </a:lnTo>
                <a:lnTo>
                  <a:pt x="100520" y="176784"/>
                </a:lnTo>
                <a:lnTo>
                  <a:pt x="220916" y="176784"/>
                </a:lnTo>
                <a:lnTo>
                  <a:pt x="220916" y="188976"/>
                </a:lnTo>
                <a:lnTo>
                  <a:pt x="161480" y="188976"/>
                </a:lnTo>
                <a:lnTo>
                  <a:pt x="155456" y="197310"/>
                </a:lnTo>
                <a:lnTo>
                  <a:pt x="148717" y="204216"/>
                </a:lnTo>
                <a:lnTo>
                  <a:pt x="114046" y="220980"/>
                </a:lnTo>
                <a:lnTo>
                  <a:pt x="104449" y="222170"/>
                </a:lnTo>
                <a:lnTo>
                  <a:pt x="94424" y="222504"/>
                </a:lnTo>
                <a:close/>
              </a:path>
              <a:path w="220979" h="312420">
                <a:moveTo>
                  <a:pt x="220916" y="36576"/>
                </a:moveTo>
                <a:lnTo>
                  <a:pt x="163004" y="36576"/>
                </a:lnTo>
                <a:lnTo>
                  <a:pt x="163004" y="6095"/>
                </a:lnTo>
                <a:lnTo>
                  <a:pt x="220916" y="6095"/>
                </a:lnTo>
                <a:lnTo>
                  <a:pt x="220916" y="36576"/>
                </a:lnTo>
                <a:close/>
              </a:path>
              <a:path w="220979" h="312420">
                <a:moveTo>
                  <a:pt x="220916" y="176784"/>
                </a:moveTo>
                <a:lnTo>
                  <a:pt x="118808" y="176784"/>
                </a:lnTo>
                <a:lnTo>
                  <a:pt x="126428" y="175260"/>
                </a:lnTo>
                <a:lnTo>
                  <a:pt x="132524" y="172212"/>
                </a:lnTo>
                <a:lnTo>
                  <a:pt x="159956" y="138684"/>
                </a:lnTo>
                <a:lnTo>
                  <a:pt x="163004" y="123444"/>
                </a:lnTo>
                <a:lnTo>
                  <a:pt x="163004" y="115824"/>
                </a:lnTo>
                <a:lnTo>
                  <a:pt x="155384" y="73152"/>
                </a:lnTo>
                <a:lnTo>
                  <a:pt x="150812" y="67056"/>
                </a:lnTo>
                <a:lnTo>
                  <a:pt x="147764" y="60960"/>
                </a:lnTo>
                <a:lnTo>
                  <a:pt x="109664" y="45720"/>
                </a:lnTo>
                <a:lnTo>
                  <a:pt x="220916" y="45720"/>
                </a:lnTo>
                <a:lnTo>
                  <a:pt x="220916" y="176784"/>
                </a:lnTo>
                <a:close/>
              </a:path>
              <a:path w="220979" h="312420">
                <a:moveTo>
                  <a:pt x="205563" y="271272"/>
                </a:moveTo>
                <a:lnTo>
                  <a:pt x="112712" y="271272"/>
                </a:lnTo>
                <a:lnTo>
                  <a:pt x="125309" y="270390"/>
                </a:lnTo>
                <a:lnTo>
                  <a:pt x="135763" y="267652"/>
                </a:lnTo>
                <a:lnTo>
                  <a:pt x="162174" y="228981"/>
                </a:lnTo>
                <a:lnTo>
                  <a:pt x="163004" y="188976"/>
                </a:lnTo>
                <a:lnTo>
                  <a:pt x="220916" y="188976"/>
                </a:lnTo>
                <a:lnTo>
                  <a:pt x="219764" y="229028"/>
                </a:lnTo>
                <a:lnTo>
                  <a:pt x="206486" y="270009"/>
                </a:lnTo>
                <a:lnTo>
                  <a:pt x="205563" y="271272"/>
                </a:lnTo>
                <a:close/>
              </a:path>
              <a:path w="220979" h="312420">
                <a:moveTo>
                  <a:pt x="105092" y="312420"/>
                </a:moveTo>
                <a:lnTo>
                  <a:pt x="63587" y="306800"/>
                </a:lnTo>
                <a:lnTo>
                  <a:pt x="28321" y="286702"/>
                </a:lnTo>
                <a:lnTo>
                  <a:pt x="8128" y="250531"/>
                </a:lnTo>
                <a:lnTo>
                  <a:pt x="7556" y="240792"/>
                </a:lnTo>
                <a:lnTo>
                  <a:pt x="66992" y="240792"/>
                </a:lnTo>
                <a:lnTo>
                  <a:pt x="69826" y="249102"/>
                </a:lnTo>
                <a:lnTo>
                  <a:pt x="73660" y="255841"/>
                </a:lnTo>
                <a:lnTo>
                  <a:pt x="112712" y="271272"/>
                </a:lnTo>
                <a:lnTo>
                  <a:pt x="205563" y="271272"/>
                </a:lnTo>
                <a:lnTo>
                  <a:pt x="201104" y="277368"/>
                </a:lnTo>
                <a:lnTo>
                  <a:pt x="166052" y="303276"/>
                </a:lnTo>
                <a:lnTo>
                  <a:pt x="123404" y="311848"/>
                </a:lnTo>
                <a:lnTo>
                  <a:pt x="105092" y="31242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078586" y="4734099"/>
            <a:ext cx="142442" cy="209983"/>
          </a:xfrm>
          <a:custGeom>
            <a:avLst/>
            <a:gdLst/>
            <a:ahLst/>
            <a:cxnLst/>
            <a:rect l="l" t="t" r="r" b="b"/>
            <a:pathLst>
              <a:path w="208915" h="307975">
                <a:moveTo>
                  <a:pt x="60960" y="307848"/>
                </a:moveTo>
                <a:lnTo>
                  <a:pt x="0" y="307848"/>
                </a:lnTo>
                <a:lnTo>
                  <a:pt x="0" y="0"/>
                </a:lnTo>
                <a:lnTo>
                  <a:pt x="60960" y="0"/>
                </a:lnTo>
                <a:lnTo>
                  <a:pt x="60960" y="117348"/>
                </a:lnTo>
                <a:lnTo>
                  <a:pt x="199533" y="117348"/>
                </a:lnTo>
                <a:lnTo>
                  <a:pt x="199834" y="117919"/>
                </a:lnTo>
                <a:lnTo>
                  <a:pt x="202525" y="125515"/>
                </a:lnTo>
                <a:lnTo>
                  <a:pt x="203017" y="128016"/>
                </a:lnTo>
                <a:lnTo>
                  <a:pt x="108204" y="128016"/>
                </a:lnTo>
                <a:lnTo>
                  <a:pt x="96488" y="129111"/>
                </a:lnTo>
                <a:lnTo>
                  <a:pt x="63436" y="163068"/>
                </a:lnTo>
                <a:lnTo>
                  <a:pt x="60960" y="192024"/>
                </a:lnTo>
                <a:lnTo>
                  <a:pt x="60960" y="307848"/>
                </a:lnTo>
                <a:close/>
              </a:path>
              <a:path w="208915" h="307975">
                <a:moveTo>
                  <a:pt x="199533" y="117348"/>
                </a:moveTo>
                <a:lnTo>
                  <a:pt x="62484" y="117348"/>
                </a:lnTo>
                <a:lnTo>
                  <a:pt x="68508" y="107894"/>
                </a:lnTo>
                <a:lnTo>
                  <a:pt x="100560" y="84391"/>
                </a:lnTo>
                <a:lnTo>
                  <a:pt x="126492" y="79248"/>
                </a:lnTo>
                <a:lnTo>
                  <a:pt x="138493" y="79795"/>
                </a:lnTo>
                <a:lnTo>
                  <a:pt x="175093" y="90582"/>
                </a:lnTo>
                <a:lnTo>
                  <a:pt x="199533" y="117348"/>
                </a:lnTo>
                <a:close/>
              </a:path>
              <a:path w="208915" h="307975">
                <a:moveTo>
                  <a:pt x="208788" y="307848"/>
                </a:moveTo>
                <a:lnTo>
                  <a:pt x="147828" y="307848"/>
                </a:lnTo>
                <a:lnTo>
                  <a:pt x="147828" y="182880"/>
                </a:lnTo>
                <a:lnTo>
                  <a:pt x="147256" y="170021"/>
                </a:lnTo>
                <a:lnTo>
                  <a:pt x="126873" y="131445"/>
                </a:lnTo>
                <a:lnTo>
                  <a:pt x="108204" y="128016"/>
                </a:lnTo>
                <a:lnTo>
                  <a:pt x="203017" y="128016"/>
                </a:lnTo>
                <a:lnTo>
                  <a:pt x="204216" y="134112"/>
                </a:lnTo>
                <a:lnTo>
                  <a:pt x="206216" y="142422"/>
                </a:lnTo>
                <a:lnTo>
                  <a:pt x="207645" y="151447"/>
                </a:lnTo>
                <a:lnTo>
                  <a:pt x="208502" y="161329"/>
                </a:lnTo>
                <a:lnTo>
                  <a:pt x="208730" y="170021"/>
                </a:lnTo>
                <a:lnTo>
                  <a:pt x="208788" y="307848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238605" y="4746567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9060" y="67056"/>
                </a:moveTo>
                <a:lnTo>
                  <a:pt x="38100" y="67056"/>
                </a:lnTo>
                <a:lnTo>
                  <a:pt x="38100" y="0"/>
                </a:lnTo>
                <a:lnTo>
                  <a:pt x="99060" y="0"/>
                </a:lnTo>
                <a:lnTo>
                  <a:pt x="99060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38684" y="291084"/>
                </a:moveTo>
                <a:lnTo>
                  <a:pt x="108204" y="291084"/>
                </a:lnTo>
                <a:lnTo>
                  <a:pt x="101346" y="291060"/>
                </a:lnTo>
                <a:lnTo>
                  <a:pt x="57912" y="281939"/>
                </a:lnTo>
                <a:lnTo>
                  <a:pt x="51816" y="278892"/>
                </a:lnTo>
                <a:lnTo>
                  <a:pt x="38212" y="242316"/>
                </a:lnTo>
                <a:lnTo>
                  <a:pt x="38100" y="108204"/>
                </a:lnTo>
                <a:lnTo>
                  <a:pt x="99060" y="108204"/>
                </a:lnTo>
                <a:lnTo>
                  <a:pt x="99060" y="228599"/>
                </a:lnTo>
                <a:lnTo>
                  <a:pt x="100584" y="236220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38684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40208" y="243839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349788" y="4788131"/>
            <a:ext cx="141274" cy="1600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664777" y="3593176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57912" y="38100"/>
                </a:lnTo>
                <a:lnTo>
                  <a:pt x="68580" y="25907"/>
                </a:lnTo>
                <a:lnTo>
                  <a:pt x="71723" y="20788"/>
                </a:lnTo>
                <a:lnTo>
                  <a:pt x="74295" y="14668"/>
                </a:lnTo>
                <a:lnTo>
                  <a:pt x="76295" y="7691"/>
                </a:lnTo>
                <a:lnTo>
                  <a:pt x="77724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795703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940136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084569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343948" y="1904653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64008" y="33528"/>
                </a:lnTo>
                <a:lnTo>
                  <a:pt x="68580" y="25907"/>
                </a:lnTo>
                <a:lnTo>
                  <a:pt x="72604" y="20788"/>
                </a:lnTo>
                <a:lnTo>
                  <a:pt x="75628" y="14668"/>
                </a:lnTo>
                <a:lnTo>
                  <a:pt x="77795" y="7691"/>
                </a:lnTo>
                <a:lnTo>
                  <a:pt x="79248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474873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619307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763740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548794" y="769966"/>
            <a:ext cx="2602057" cy="2601190"/>
          </a:xfrm>
          <a:custGeom>
            <a:avLst/>
            <a:gdLst/>
            <a:ahLst/>
            <a:cxnLst/>
            <a:rect l="l" t="t" r="r" b="b"/>
            <a:pathLst>
              <a:path w="3816350" h="3815079">
                <a:moveTo>
                  <a:pt x="0" y="0"/>
                </a:moveTo>
                <a:lnTo>
                  <a:pt x="3816096" y="0"/>
                </a:lnTo>
                <a:lnTo>
                  <a:pt x="3816096" y="3814571"/>
                </a:lnTo>
                <a:lnTo>
                  <a:pt x="0" y="3814571"/>
                </a:lnTo>
                <a:lnTo>
                  <a:pt x="0" y="0"/>
                </a:lnTo>
                <a:close/>
              </a:path>
            </a:pathLst>
          </a:custGeom>
          <a:solidFill>
            <a:srgbClr val="60D836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540481" y="761307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48794" y="779491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40481" y="3370291"/>
            <a:ext cx="94817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48794" y="765636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557106" y="774729"/>
            <a:ext cx="2602057" cy="0"/>
          </a:xfrm>
          <a:custGeom>
            <a:avLst/>
            <a:gdLst/>
            <a:ahLst/>
            <a:cxnLst/>
            <a:rect l="l" t="t" r="r" b="b"/>
            <a:pathLst>
              <a:path w="3816350">
                <a:moveTo>
                  <a:pt x="0" y="0"/>
                </a:moveTo>
                <a:lnTo>
                  <a:pt x="3816096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150158" y="779491"/>
            <a:ext cx="0" cy="77066"/>
          </a:xfrm>
          <a:custGeom>
            <a:avLst/>
            <a:gdLst/>
            <a:ahLst/>
            <a:cxnLst/>
            <a:rect l="l" t="t" r="r" b="b"/>
            <a:pathLst>
              <a:path h="113030">
                <a:moveTo>
                  <a:pt x="0" y="0"/>
                </a:moveTo>
                <a:lnTo>
                  <a:pt x="0" y="11252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35037" y="856211"/>
            <a:ext cx="2602057" cy="2601190"/>
          </a:xfrm>
          <a:custGeom>
            <a:avLst/>
            <a:gdLst/>
            <a:ahLst/>
            <a:cxnLst/>
            <a:rect l="l" t="t" r="r" b="b"/>
            <a:pathLst>
              <a:path w="3816350" h="3815079">
                <a:moveTo>
                  <a:pt x="0" y="0"/>
                </a:moveTo>
                <a:lnTo>
                  <a:pt x="3816096" y="0"/>
                </a:lnTo>
                <a:lnTo>
                  <a:pt x="3816096" y="3814572"/>
                </a:lnTo>
                <a:lnTo>
                  <a:pt x="0" y="3814572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626725" y="847725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635557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626725" y="3456709"/>
            <a:ext cx="2618508" cy="0"/>
          </a:xfrm>
          <a:custGeom>
            <a:avLst/>
            <a:gdLst/>
            <a:ahLst/>
            <a:cxnLst/>
            <a:rect l="l" t="t" r="r" b="b"/>
            <a:pathLst>
              <a:path w="3840479">
                <a:moveTo>
                  <a:pt x="0" y="0"/>
                </a:moveTo>
                <a:lnTo>
                  <a:pt x="384048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635038" y="852487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644390" y="861580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236402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689715" y="2002328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36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727123" y="2037657"/>
            <a:ext cx="142355" cy="100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888182" y="2037657"/>
            <a:ext cx="202623" cy="140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106391" y="2037657"/>
            <a:ext cx="95206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351491" y="4326774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85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410200" y="4381846"/>
            <a:ext cx="142355" cy="1558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584768" y="4381846"/>
            <a:ext cx="154997" cy="209117"/>
          </a:xfrm>
          <a:custGeom>
            <a:avLst/>
            <a:gdLst/>
            <a:ahLst/>
            <a:cxnLst/>
            <a:rect l="l" t="t" r="r" b="b"/>
            <a:pathLst>
              <a:path w="227329" h="306704">
                <a:moveTo>
                  <a:pt x="201415" y="33528"/>
                </a:moveTo>
                <a:lnTo>
                  <a:pt x="59436" y="33528"/>
                </a:lnTo>
                <a:lnTo>
                  <a:pt x="65460" y="25193"/>
                </a:lnTo>
                <a:lnTo>
                  <a:pt x="106299" y="1524"/>
                </a:lnTo>
                <a:lnTo>
                  <a:pt x="126492" y="0"/>
                </a:lnTo>
                <a:lnTo>
                  <a:pt x="138779" y="571"/>
                </a:lnTo>
                <a:lnTo>
                  <a:pt x="181046" y="14906"/>
                </a:lnTo>
                <a:lnTo>
                  <a:pt x="201415" y="33528"/>
                </a:lnTo>
                <a:close/>
              </a:path>
              <a:path w="227329" h="306704">
                <a:moveTo>
                  <a:pt x="60960" y="306324"/>
                </a:moveTo>
                <a:lnTo>
                  <a:pt x="0" y="306324"/>
                </a:lnTo>
                <a:lnTo>
                  <a:pt x="0" y="4572"/>
                </a:lnTo>
                <a:lnTo>
                  <a:pt x="57912" y="4572"/>
                </a:lnTo>
                <a:lnTo>
                  <a:pt x="57912" y="33528"/>
                </a:lnTo>
                <a:lnTo>
                  <a:pt x="201415" y="33528"/>
                </a:lnTo>
                <a:lnTo>
                  <a:pt x="202692" y="35052"/>
                </a:lnTo>
                <a:lnTo>
                  <a:pt x="208978" y="44219"/>
                </a:lnTo>
                <a:lnTo>
                  <a:pt x="209807" y="45720"/>
                </a:lnTo>
                <a:lnTo>
                  <a:pt x="103632" y="45720"/>
                </a:lnTo>
                <a:lnTo>
                  <a:pt x="94488" y="47244"/>
                </a:lnTo>
                <a:lnTo>
                  <a:pt x="88392" y="51816"/>
                </a:lnTo>
                <a:lnTo>
                  <a:pt x="80772" y="56388"/>
                </a:lnTo>
                <a:lnTo>
                  <a:pt x="76200" y="60960"/>
                </a:lnTo>
                <a:lnTo>
                  <a:pt x="61273" y="97416"/>
                </a:lnTo>
                <a:lnTo>
                  <a:pt x="59436" y="117348"/>
                </a:lnTo>
                <a:lnTo>
                  <a:pt x="59697" y="124182"/>
                </a:lnTo>
                <a:lnTo>
                  <a:pt x="60388" y="130873"/>
                </a:lnTo>
                <a:lnTo>
                  <a:pt x="61364" y="137279"/>
                </a:lnTo>
                <a:lnTo>
                  <a:pt x="62484" y="143256"/>
                </a:lnTo>
                <a:lnTo>
                  <a:pt x="64008" y="152400"/>
                </a:lnTo>
                <a:lnTo>
                  <a:pt x="67056" y="160020"/>
                </a:lnTo>
                <a:lnTo>
                  <a:pt x="71628" y="166116"/>
                </a:lnTo>
                <a:lnTo>
                  <a:pt x="76200" y="173736"/>
                </a:lnTo>
                <a:lnTo>
                  <a:pt x="80772" y="178308"/>
                </a:lnTo>
                <a:lnTo>
                  <a:pt x="88392" y="182880"/>
                </a:lnTo>
                <a:lnTo>
                  <a:pt x="103632" y="188976"/>
                </a:lnTo>
                <a:lnTo>
                  <a:pt x="210361" y="188976"/>
                </a:lnTo>
                <a:lnTo>
                  <a:pt x="208978" y="191357"/>
                </a:lnTo>
                <a:lnTo>
                  <a:pt x="202692" y="199644"/>
                </a:lnTo>
                <a:lnTo>
                  <a:pt x="201411" y="201168"/>
                </a:lnTo>
                <a:lnTo>
                  <a:pt x="60960" y="201168"/>
                </a:lnTo>
                <a:lnTo>
                  <a:pt x="60960" y="306324"/>
                </a:lnTo>
                <a:close/>
              </a:path>
              <a:path w="227329" h="306704">
                <a:moveTo>
                  <a:pt x="210361" y="188976"/>
                </a:moveTo>
                <a:lnTo>
                  <a:pt x="112776" y="188976"/>
                </a:lnTo>
                <a:lnTo>
                  <a:pt x="120467" y="188452"/>
                </a:lnTo>
                <a:lnTo>
                  <a:pt x="127444" y="187071"/>
                </a:lnTo>
                <a:lnTo>
                  <a:pt x="158496" y="160020"/>
                </a:lnTo>
                <a:lnTo>
                  <a:pt x="166067" y="110490"/>
                </a:lnTo>
                <a:lnTo>
                  <a:pt x="165735" y="103822"/>
                </a:lnTo>
                <a:lnTo>
                  <a:pt x="164830" y="97416"/>
                </a:lnTo>
                <a:lnTo>
                  <a:pt x="163068" y="91440"/>
                </a:lnTo>
                <a:lnTo>
                  <a:pt x="161544" y="82296"/>
                </a:lnTo>
                <a:lnTo>
                  <a:pt x="158496" y="74676"/>
                </a:lnTo>
                <a:lnTo>
                  <a:pt x="153924" y="68580"/>
                </a:lnTo>
                <a:lnTo>
                  <a:pt x="149352" y="60960"/>
                </a:lnTo>
                <a:lnTo>
                  <a:pt x="144780" y="56388"/>
                </a:lnTo>
                <a:lnTo>
                  <a:pt x="137160" y="51816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9807" y="45720"/>
                </a:lnTo>
                <a:lnTo>
                  <a:pt x="223861" y="84582"/>
                </a:lnTo>
                <a:lnTo>
                  <a:pt x="227076" y="118872"/>
                </a:lnTo>
                <a:lnTo>
                  <a:pt x="226766" y="130278"/>
                </a:lnTo>
                <a:lnTo>
                  <a:pt x="218122" y="173069"/>
                </a:lnTo>
                <a:lnTo>
                  <a:pt x="214122" y="182499"/>
                </a:lnTo>
                <a:lnTo>
                  <a:pt x="210361" y="188976"/>
                </a:lnTo>
                <a:close/>
              </a:path>
              <a:path w="227329" h="306704">
                <a:moveTo>
                  <a:pt x="129540" y="234696"/>
                </a:moveTo>
                <a:lnTo>
                  <a:pt x="91440" y="225552"/>
                </a:lnTo>
                <a:lnTo>
                  <a:pt x="62484" y="201168"/>
                </a:lnTo>
                <a:lnTo>
                  <a:pt x="201411" y="201168"/>
                </a:lnTo>
                <a:lnTo>
                  <a:pt x="162758" y="228909"/>
                </a:lnTo>
                <a:lnTo>
                  <a:pt x="129540" y="23469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764530" y="4386002"/>
            <a:ext cx="142355" cy="1548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925589" y="4340282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18872" y="291084"/>
                </a:moveTo>
                <a:lnTo>
                  <a:pt x="106680" y="291084"/>
                </a:lnTo>
                <a:lnTo>
                  <a:pt x="99845" y="290822"/>
                </a:lnTo>
                <a:lnTo>
                  <a:pt x="93154" y="290131"/>
                </a:lnTo>
                <a:lnTo>
                  <a:pt x="86748" y="289155"/>
                </a:lnTo>
                <a:lnTo>
                  <a:pt x="80772" y="288036"/>
                </a:lnTo>
                <a:lnTo>
                  <a:pt x="71628" y="288036"/>
                </a:lnTo>
                <a:lnTo>
                  <a:pt x="64008" y="284987"/>
                </a:lnTo>
                <a:lnTo>
                  <a:pt x="57912" y="280416"/>
                </a:lnTo>
                <a:lnTo>
                  <a:pt x="51816" y="277368"/>
                </a:lnTo>
                <a:lnTo>
                  <a:pt x="45720" y="272796"/>
                </a:lnTo>
                <a:lnTo>
                  <a:pt x="42672" y="265175"/>
                </a:lnTo>
                <a:lnTo>
                  <a:pt x="40433" y="260032"/>
                </a:lnTo>
                <a:lnTo>
                  <a:pt x="38481" y="253746"/>
                </a:lnTo>
                <a:lnTo>
                  <a:pt x="37099" y="246316"/>
                </a:lnTo>
                <a:lnTo>
                  <a:pt x="36576" y="237744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4696"/>
                </a:lnTo>
                <a:lnTo>
                  <a:pt x="103632" y="237744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26492" y="289560"/>
                </a:lnTo>
                <a:lnTo>
                  <a:pt x="118872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31064" y="243839"/>
                </a:lnTo>
                <a:lnTo>
                  <a:pt x="134112" y="242316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6153150" y="4327813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59"/>
                </a:lnTo>
              </a:path>
            </a:pathLst>
          </a:custGeom>
          <a:ln w="67055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6130290" y="4518313"/>
            <a:ext cx="147638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407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6293427" y="4380808"/>
            <a:ext cx="148590" cy="160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6451369" y="4386002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636" y="249936"/>
                </a:moveTo>
                <a:lnTo>
                  <a:pt x="56388" y="249936"/>
                </a:lnTo>
                <a:lnTo>
                  <a:pt x="65532" y="248412"/>
                </a:lnTo>
                <a:lnTo>
                  <a:pt x="71628" y="245364"/>
                </a:lnTo>
                <a:lnTo>
                  <a:pt x="74676" y="240792"/>
                </a:lnTo>
                <a:lnTo>
                  <a:pt x="79248" y="234696"/>
                </a:lnTo>
                <a:lnTo>
                  <a:pt x="80772" y="228600"/>
                </a:lnTo>
                <a:lnTo>
                  <a:pt x="80772" y="217932"/>
                </a:lnTo>
                <a:lnTo>
                  <a:pt x="77724" y="208788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45720" y="300228"/>
                </a:lnTo>
                <a:lnTo>
                  <a:pt x="39624" y="298704"/>
                </a:lnTo>
                <a:lnTo>
                  <a:pt x="21336" y="298704"/>
                </a:lnTo>
                <a:lnTo>
                  <a:pt x="21336" y="248412"/>
                </a:lnTo>
                <a:lnTo>
                  <a:pt x="33528" y="248412"/>
                </a:lnTo>
                <a:lnTo>
                  <a:pt x="39624" y="249936"/>
                </a:lnTo>
                <a:lnTo>
                  <a:pt x="135636" y="249936"/>
                </a:lnTo>
                <a:lnTo>
                  <a:pt x="108204" y="288036"/>
                </a:lnTo>
                <a:lnTo>
                  <a:pt x="73699" y="299394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614506" y="4381846"/>
            <a:ext cx="151058" cy="160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790113" y="4381846"/>
            <a:ext cx="97675" cy="1558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455275" y="5855277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60" h="302259">
                <a:moveTo>
                  <a:pt x="137160" y="60055"/>
                </a:moveTo>
                <a:lnTo>
                  <a:pt x="7977" y="60055"/>
                </a:lnTo>
                <a:lnTo>
                  <a:pt x="15811" y="59816"/>
                </a:lnTo>
                <a:lnTo>
                  <a:pt x="23360" y="59007"/>
                </a:lnTo>
                <a:lnTo>
                  <a:pt x="63579" y="43529"/>
                </a:lnTo>
                <a:lnTo>
                  <a:pt x="86939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60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977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4603929" y="5851121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34" y="313944"/>
                </a:moveTo>
                <a:lnTo>
                  <a:pt x="66962" y="306324"/>
                </a:lnTo>
                <a:lnTo>
                  <a:pt x="31910" y="280416"/>
                </a:lnTo>
                <a:lnTo>
                  <a:pt x="12408" y="246554"/>
                </a:lnTo>
                <a:lnTo>
                  <a:pt x="1430" y="197739"/>
                </a:lnTo>
                <a:lnTo>
                  <a:pt x="0" y="150876"/>
                </a:lnTo>
                <a:lnTo>
                  <a:pt x="239" y="135231"/>
                </a:lnTo>
                <a:lnTo>
                  <a:pt x="7526" y="82296"/>
                </a:lnTo>
                <a:lnTo>
                  <a:pt x="24457" y="43505"/>
                </a:lnTo>
                <a:lnTo>
                  <a:pt x="57199" y="12739"/>
                </a:lnTo>
                <a:lnTo>
                  <a:pt x="98466" y="547"/>
                </a:lnTo>
                <a:lnTo>
                  <a:pt x="109634" y="0"/>
                </a:lnTo>
                <a:lnTo>
                  <a:pt x="120802" y="547"/>
                </a:lnTo>
                <a:lnTo>
                  <a:pt x="162069" y="12739"/>
                </a:lnTo>
                <a:lnTo>
                  <a:pt x="194811" y="43505"/>
                </a:lnTo>
                <a:lnTo>
                  <a:pt x="198603" y="50292"/>
                </a:lnTo>
                <a:lnTo>
                  <a:pt x="100490" y="50292"/>
                </a:lnTo>
                <a:lnTo>
                  <a:pt x="82202" y="59436"/>
                </a:lnTo>
                <a:lnTo>
                  <a:pt x="77630" y="65532"/>
                </a:lnTo>
                <a:lnTo>
                  <a:pt x="68486" y="83820"/>
                </a:lnTo>
                <a:lnTo>
                  <a:pt x="65438" y="91440"/>
                </a:lnTo>
                <a:lnTo>
                  <a:pt x="62390" y="106680"/>
                </a:lnTo>
                <a:lnTo>
                  <a:pt x="62390" y="114300"/>
                </a:lnTo>
                <a:lnTo>
                  <a:pt x="60866" y="121920"/>
                </a:lnTo>
                <a:lnTo>
                  <a:pt x="60866" y="187452"/>
                </a:lnTo>
                <a:lnTo>
                  <a:pt x="61390" y="196572"/>
                </a:lnTo>
                <a:lnTo>
                  <a:pt x="72677" y="238696"/>
                </a:lnTo>
                <a:lnTo>
                  <a:pt x="109634" y="263652"/>
                </a:lnTo>
                <a:lnTo>
                  <a:pt x="198848" y="263652"/>
                </a:lnTo>
                <a:lnTo>
                  <a:pt x="194811" y="270652"/>
                </a:lnTo>
                <a:lnTo>
                  <a:pt x="162069" y="302061"/>
                </a:lnTo>
                <a:lnTo>
                  <a:pt x="120802" y="313610"/>
                </a:lnTo>
                <a:lnTo>
                  <a:pt x="109634" y="313944"/>
                </a:lnTo>
                <a:close/>
              </a:path>
              <a:path w="220979" h="314325">
                <a:moveTo>
                  <a:pt x="198848" y="263652"/>
                </a:moveTo>
                <a:lnTo>
                  <a:pt x="109634" y="263652"/>
                </a:lnTo>
                <a:lnTo>
                  <a:pt x="118230" y="263032"/>
                </a:lnTo>
                <a:lnTo>
                  <a:pt x="125827" y="260985"/>
                </a:lnTo>
                <a:lnTo>
                  <a:pt x="149734" y="231100"/>
                </a:lnTo>
                <a:lnTo>
                  <a:pt x="158402" y="187452"/>
                </a:lnTo>
                <a:lnTo>
                  <a:pt x="158640" y="178593"/>
                </a:lnTo>
                <a:lnTo>
                  <a:pt x="159164" y="170307"/>
                </a:lnTo>
                <a:lnTo>
                  <a:pt x="159688" y="162591"/>
                </a:lnTo>
                <a:lnTo>
                  <a:pt x="159875" y="156972"/>
                </a:lnTo>
                <a:lnTo>
                  <a:pt x="159926" y="150876"/>
                </a:lnTo>
                <a:lnTo>
                  <a:pt x="158402" y="144780"/>
                </a:lnTo>
                <a:lnTo>
                  <a:pt x="158402" y="121920"/>
                </a:lnTo>
                <a:lnTo>
                  <a:pt x="156878" y="114300"/>
                </a:lnTo>
                <a:lnTo>
                  <a:pt x="156878" y="106680"/>
                </a:lnTo>
                <a:lnTo>
                  <a:pt x="155354" y="99060"/>
                </a:lnTo>
                <a:lnTo>
                  <a:pt x="152306" y="91440"/>
                </a:lnTo>
                <a:lnTo>
                  <a:pt x="150782" y="83820"/>
                </a:lnTo>
                <a:lnTo>
                  <a:pt x="144686" y="71628"/>
                </a:lnTo>
                <a:lnTo>
                  <a:pt x="135542" y="59436"/>
                </a:lnTo>
                <a:lnTo>
                  <a:pt x="130970" y="56388"/>
                </a:lnTo>
                <a:lnTo>
                  <a:pt x="124874" y="53340"/>
                </a:lnTo>
                <a:lnTo>
                  <a:pt x="117254" y="50292"/>
                </a:lnTo>
                <a:lnTo>
                  <a:pt x="198603" y="50292"/>
                </a:lnTo>
                <a:lnTo>
                  <a:pt x="215743" y="98036"/>
                </a:lnTo>
                <a:lnTo>
                  <a:pt x="220886" y="156972"/>
                </a:lnTo>
                <a:lnTo>
                  <a:pt x="220315" y="178069"/>
                </a:lnTo>
                <a:lnTo>
                  <a:pt x="211742" y="231648"/>
                </a:lnTo>
                <a:lnTo>
                  <a:pt x="201265" y="259461"/>
                </a:lnTo>
                <a:lnTo>
                  <a:pt x="198848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4767029" y="5851121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7919" y="12739"/>
                </a:lnTo>
                <a:lnTo>
                  <a:pt x="99162" y="547"/>
                </a:lnTo>
                <a:lnTo>
                  <a:pt x="109687" y="0"/>
                </a:lnTo>
                <a:lnTo>
                  <a:pt x="121070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89875" y="56388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68539" y="83820"/>
                </a:lnTo>
                <a:lnTo>
                  <a:pt x="62443" y="114300"/>
                </a:lnTo>
                <a:lnTo>
                  <a:pt x="62443" y="121920"/>
                </a:lnTo>
                <a:lnTo>
                  <a:pt x="60919" y="129540"/>
                </a:lnTo>
                <a:lnTo>
                  <a:pt x="60943" y="162591"/>
                </a:lnTo>
                <a:lnTo>
                  <a:pt x="61110" y="170307"/>
                </a:lnTo>
                <a:lnTo>
                  <a:pt x="61562" y="178593"/>
                </a:lnTo>
                <a:lnTo>
                  <a:pt x="62443" y="187452"/>
                </a:lnTo>
                <a:lnTo>
                  <a:pt x="62729" y="196572"/>
                </a:lnTo>
                <a:lnTo>
                  <a:pt x="72921" y="238696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1070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9141" y="263032"/>
                </a:lnTo>
                <a:lnTo>
                  <a:pt x="127023" y="260985"/>
                </a:lnTo>
                <a:lnTo>
                  <a:pt x="151288" y="231100"/>
                </a:lnTo>
                <a:lnTo>
                  <a:pt x="159979" y="187452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4931205" y="5851121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9" y="313944"/>
                </a:moveTo>
                <a:lnTo>
                  <a:pt x="67017" y="306324"/>
                </a:lnTo>
                <a:lnTo>
                  <a:pt x="31965" y="280416"/>
                </a:lnTo>
                <a:lnTo>
                  <a:pt x="12463" y="246554"/>
                </a:lnTo>
                <a:lnTo>
                  <a:pt x="2057" y="197739"/>
                </a:lnTo>
                <a:lnTo>
                  <a:pt x="0" y="155448"/>
                </a:lnTo>
                <a:lnTo>
                  <a:pt x="509" y="135231"/>
                </a:lnTo>
                <a:lnTo>
                  <a:pt x="7581" y="82296"/>
                </a:lnTo>
                <a:lnTo>
                  <a:pt x="24512" y="43505"/>
                </a:lnTo>
                <a:lnTo>
                  <a:pt x="57254" y="12739"/>
                </a:lnTo>
                <a:lnTo>
                  <a:pt x="98521" y="547"/>
                </a:lnTo>
                <a:lnTo>
                  <a:pt x="109689" y="0"/>
                </a:lnTo>
                <a:lnTo>
                  <a:pt x="120857" y="547"/>
                </a:lnTo>
                <a:lnTo>
                  <a:pt x="162124" y="12739"/>
                </a:lnTo>
                <a:lnTo>
                  <a:pt x="194866" y="43505"/>
                </a:lnTo>
                <a:lnTo>
                  <a:pt x="198659" y="50292"/>
                </a:lnTo>
                <a:lnTo>
                  <a:pt x="100545" y="50292"/>
                </a:lnTo>
                <a:lnTo>
                  <a:pt x="82257" y="59436"/>
                </a:lnTo>
                <a:lnTo>
                  <a:pt x="77685" y="65532"/>
                </a:lnTo>
                <a:lnTo>
                  <a:pt x="68541" y="83820"/>
                </a:lnTo>
                <a:lnTo>
                  <a:pt x="67017" y="91440"/>
                </a:lnTo>
                <a:lnTo>
                  <a:pt x="63969" y="99060"/>
                </a:lnTo>
                <a:lnTo>
                  <a:pt x="62445" y="106680"/>
                </a:lnTo>
                <a:lnTo>
                  <a:pt x="62445" y="114300"/>
                </a:lnTo>
                <a:lnTo>
                  <a:pt x="60921" y="121920"/>
                </a:lnTo>
                <a:lnTo>
                  <a:pt x="60921" y="187452"/>
                </a:lnTo>
                <a:lnTo>
                  <a:pt x="62088" y="196572"/>
                </a:lnTo>
                <a:lnTo>
                  <a:pt x="72732" y="238696"/>
                </a:lnTo>
                <a:lnTo>
                  <a:pt x="109689" y="263652"/>
                </a:lnTo>
                <a:lnTo>
                  <a:pt x="198903" y="263652"/>
                </a:lnTo>
                <a:lnTo>
                  <a:pt x="194866" y="270652"/>
                </a:lnTo>
                <a:lnTo>
                  <a:pt x="162124" y="302061"/>
                </a:lnTo>
                <a:lnTo>
                  <a:pt x="120857" y="313610"/>
                </a:lnTo>
                <a:lnTo>
                  <a:pt x="109689" y="313944"/>
                </a:lnTo>
                <a:close/>
              </a:path>
              <a:path w="220979" h="314325">
                <a:moveTo>
                  <a:pt x="198903" y="263652"/>
                </a:moveTo>
                <a:lnTo>
                  <a:pt x="109689" y="263652"/>
                </a:lnTo>
                <a:lnTo>
                  <a:pt x="118285" y="263032"/>
                </a:lnTo>
                <a:lnTo>
                  <a:pt x="125882" y="260985"/>
                </a:lnTo>
                <a:lnTo>
                  <a:pt x="151075" y="231100"/>
                </a:lnTo>
                <a:lnTo>
                  <a:pt x="155242" y="214241"/>
                </a:lnTo>
                <a:lnTo>
                  <a:pt x="156743" y="205549"/>
                </a:lnTo>
                <a:lnTo>
                  <a:pt x="157957" y="196572"/>
                </a:lnTo>
                <a:lnTo>
                  <a:pt x="158457" y="187452"/>
                </a:lnTo>
                <a:lnTo>
                  <a:pt x="158695" y="178593"/>
                </a:lnTo>
                <a:lnTo>
                  <a:pt x="159219" y="170307"/>
                </a:lnTo>
                <a:lnTo>
                  <a:pt x="159743" y="162591"/>
                </a:lnTo>
                <a:lnTo>
                  <a:pt x="159930" y="156972"/>
                </a:lnTo>
                <a:lnTo>
                  <a:pt x="159981" y="144780"/>
                </a:lnTo>
                <a:lnTo>
                  <a:pt x="158457" y="137160"/>
                </a:lnTo>
                <a:lnTo>
                  <a:pt x="158457" y="121920"/>
                </a:lnTo>
                <a:lnTo>
                  <a:pt x="156933" y="114300"/>
                </a:lnTo>
                <a:lnTo>
                  <a:pt x="156933" y="106680"/>
                </a:lnTo>
                <a:lnTo>
                  <a:pt x="155409" y="99060"/>
                </a:lnTo>
                <a:lnTo>
                  <a:pt x="152361" y="91440"/>
                </a:lnTo>
                <a:lnTo>
                  <a:pt x="150837" y="83820"/>
                </a:lnTo>
                <a:lnTo>
                  <a:pt x="141693" y="65532"/>
                </a:lnTo>
                <a:lnTo>
                  <a:pt x="135597" y="59436"/>
                </a:lnTo>
                <a:lnTo>
                  <a:pt x="131025" y="56388"/>
                </a:lnTo>
                <a:lnTo>
                  <a:pt x="124929" y="53340"/>
                </a:lnTo>
                <a:lnTo>
                  <a:pt x="117309" y="50292"/>
                </a:lnTo>
                <a:lnTo>
                  <a:pt x="198659" y="50292"/>
                </a:lnTo>
                <a:lnTo>
                  <a:pt x="215798" y="98036"/>
                </a:lnTo>
                <a:lnTo>
                  <a:pt x="220941" y="156972"/>
                </a:lnTo>
                <a:lnTo>
                  <a:pt x="220370" y="178069"/>
                </a:lnTo>
                <a:lnTo>
                  <a:pt x="211797" y="231648"/>
                </a:lnTo>
                <a:lnTo>
                  <a:pt x="201320" y="259461"/>
                </a:lnTo>
                <a:lnTo>
                  <a:pt x="198903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170170" y="5909310"/>
            <a:ext cx="157942" cy="1517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415395" y="5851121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67" y="93773"/>
                </a:lnTo>
                <a:lnTo>
                  <a:pt x="19859" y="52744"/>
                </a:lnTo>
                <a:lnTo>
                  <a:pt x="43743" y="22621"/>
                </a:lnTo>
                <a:lnTo>
                  <a:pt x="79533" y="4500"/>
                </a:lnTo>
                <a:lnTo>
                  <a:pt x="111252" y="0"/>
                </a:lnTo>
                <a:lnTo>
                  <a:pt x="120396" y="523"/>
                </a:lnTo>
                <a:lnTo>
                  <a:pt x="164973" y="12573"/>
                </a:lnTo>
                <a:lnTo>
                  <a:pt x="199334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274" y="51387"/>
                </a:lnTo>
                <a:lnTo>
                  <a:pt x="68008" y="83629"/>
                </a:lnTo>
                <a:lnTo>
                  <a:pt x="66090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18872" y="128016"/>
                </a:lnTo>
                <a:lnTo>
                  <a:pt x="126492" y="126492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2400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35493" y="56721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550" y="94726"/>
                </a:lnTo>
                <a:lnTo>
                  <a:pt x="210312" y="104775"/>
                </a:lnTo>
                <a:lnTo>
                  <a:pt x="206930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60" y="263652"/>
                </a:moveTo>
                <a:lnTo>
                  <a:pt x="111252" y="263652"/>
                </a:lnTo>
                <a:lnTo>
                  <a:pt x="120991" y="263032"/>
                </a:lnTo>
                <a:lnTo>
                  <a:pt x="129730" y="260985"/>
                </a:lnTo>
                <a:lnTo>
                  <a:pt x="159124" y="227076"/>
                </a:lnTo>
                <a:lnTo>
                  <a:pt x="159939" y="217384"/>
                </a:lnTo>
                <a:lnTo>
                  <a:pt x="159924" y="214884"/>
                </a:lnTo>
                <a:lnTo>
                  <a:pt x="143256" y="179832"/>
                </a:lnTo>
                <a:lnTo>
                  <a:pt x="121920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27" y="150328"/>
                </a:lnTo>
                <a:lnTo>
                  <a:pt x="215669" y="180379"/>
                </a:lnTo>
                <a:lnTo>
                  <a:pt x="223918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60" y="263652"/>
                </a:lnTo>
                <a:close/>
              </a:path>
              <a:path w="224154" h="314325">
                <a:moveTo>
                  <a:pt x="111252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80772" y="256032"/>
                </a:lnTo>
                <a:lnTo>
                  <a:pt x="102108" y="263652"/>
                </a:lnTo>
                <a:lnTo>
                  <a:pt x="211360" y="263652"/>
                </a:lnTo>
                <a:lnTo>
                  <a:pt x="209764" y="266414"/>
                </a:lnTo>
                <a:lnTo>
                  <a:pt x="181570" y="294989"/>
                </a:lnTo>
                <a:lnTo>
                  <a:pt x="143613" y="310729"/>
                </a:lnTo>
                <a:lnTo>
                  <a:pt x="122420" y="313634"/>
                </a:lnTo>
                <a:lnTo>
                  <a:pt x="111252" y="31394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672050" y="5905153"/>
            <a:ext cx="232930" cy="155864"/>
          </a:xfrm>
          <a:custGeom>
            <a:avLst/>
            <a:gdLst/>
            <a:ahLst/>
            <a:cxnLst/>
            <a:rect l="l" t="t" r="r" b="b"/>
            <a:pathLst>
              <a:path w="341629" h="228600">
                <a:moveTo>
                  <a:pt x="191216" y="36576"/>
                </a:moveTo>
                <a:lnTo>
                  <a:pt x="59436" y="36576"/>
                </a:lnTo>
                <a:lnTo>
                  <a:pt x="65460" y="28884"/>
                </a:lnTo>
                <a:lnTo>
                  <a:pt x="96916" y="5786"/>
                </a:lnTo>
                <a:lnTo>
                  <a:pt x="126492" y="0"/>
                </a:lnTo>
                <a:lnTo>
                  <a:pt x="137398" y="571"/>
                </a:lnTo>
                <a:lnTo>
                  <a:pt x="173807" y="13668"/>
                </a:lnTo>
                <a:lnTo>
                  <a:pt x="191216" y="36576"/>
                </a:lnTo>
                <a:close/>
              </a:path>
              <a:path w="341629" h="228600">
                <a:moveTo>
                  <a:pt x="332946" y="38100"/>
                </a:moveTo>
                <a:lnTo>
                  <a:pt x="192024" y="38100"/>
                </a:lnTo>
                <a:lnTo>
                  <a:pt x="197810" y="30622"/>
                </a:lnTo>
                <a:lnTo>
                  <a:pt x="228004" y="7072"/>
                </a:lnTo>
                <a:lnTo>
                  <a:pt x="259080" y="0"/>
                </a:lnTo>
                <a:lnTo>
                  <a:pt x="267962" y="285"/>
                </a:lnTo>
                <a:lnTo>
                  <a:pt x="306705" y="10287"/>
                </a:lnTo>
                <a:lnTo>
                  <a:pt x="332946" y="38100"/>
                </a:lnTo>
                <a:close/>
              </a:path>
              <a:path w="341629" h="228600">
                <a:moveTo>
                  <a:pt x="60960" y="228600"/>
                </a:moveTo>
                <a:lnTo>
                  <a:pt x="0" y="228600"/>
                </a:lnTo>
                <a:lnTo>
                  <a:pt x="0" y="7620"/>
                </a:lnTo>
                <a:lnTo>
                  <a:pt x="57912" y="7620"/>
                </a:lnTo>
                <a:lnTo>
                  <a:pt x="57912" y="36576"/>
                </a:lnTo>
                <a:lnTo>
                  <a:pt x="191216" y="36576"/>
                </a:lnTo>
                <a:lnTo>
                  <a:pt x="192024" y="38100"/>
                </a:lnTo>
                <a:lnTo>
                  <a:pt x="332946" y="38100"/>
                </a:lnTo>
                <a:lnTo>
                  <a:pt x="335280" y="42672"/>
                </a:lnTo>
                <a:lnTo>
                  <a:pt x="337393" y="48768"/>
                </a:lnTo>
                <a:lnTo>
                  <a:pt x="100584" y="48768"/>
                </a:lnTo>
                <a:lnTo>
                  <a:pt x="91440" y="51816"/>
                </a:lnTo>
                <a:lnTo>
                  <a:pt x="86868" y="51816"/>
                </a:lnTo>
                <a:lnTo>
                  <a:pt x="77724" y="57912"/>
                </a:lnTo>
                <a:lnTo>
                  <a:pt x="61245" y="92892"/>
                </a:lnTo>
                <a:lnTo>
                  <a:pt x="60960" y="100584"/>
                </a:lnTo>
                <a:lnTo>
                  <a:pt x="60960" y="228600"/>
                </a:lnTo>
                <a:close/>
              </a:path>
              <a:path w="341629" h="228600">
                <a:moveTo>
                  <a:pt x="201168" y="228600"/>
                </a:moveTo>
                <a:lnTo>
                  <a:pt x="140208" y="228600"/>
                </a:lnTo>
                <a:lnTo>
                  <a:pt x="140208" y="79248"/>
                </a:lnTo>
                <a:lnTo>
                  <a:pt x="138684" y="73152"/>
                </a:lnTo>
                <a:lnTo>
                  <a:pt x="135636" y="67056"/>
                </a:lnTo>
                <a:lnTo>
                  <a:pt x="134112" y="62484"/>
                </a:lnTo>
                <a:lnTo>
                  <a:pt x="131064" y="57912"/>
                </a:lnTo>
                <a:lnTo>
                  <a:pt x="124968" y="54864"/>
                </a:lnTo>
                <a:lnTo>
                  <a:pt x="120396" y="50292"/>
                </a:lnTo>
                <a:lnTo>
                  <a:pt x="112776" y="48768"/>
                </a:lnTo>
                <a:lnTo>
                  <a:pt x="234695" y="48768"/>
                </a:lnTo>
                <a:lnTo>
                  <a:pt x="227076" y="50292"/>
                </a:lnTo>
                <a:lnTo>
                  <a:pt x="220980" y="54864"/>
                </a:lnTo>
                <a:lnTo>
                  <a:pt x="202692" y="85344"/>
                </a:lnTo>
                <a:lnTo>
                  <a:pt x="201168" y="91440"/>
                </a:lnTo>
                <a:lnTo>
                  <a:pt x="201168" y="228600"/>
                </a:lnTo>
                <a:close/>
              </a:path>
              <a:path w="341629" h="228600">
                <a:moveTo>
                  <a:pt x="341376" y="228600"/>
                </a:moveTo>
                <a:lnTo>
                  <a:pt x="280416" y="228600"/>
                </a:lnTo>
                <a:lnTo>
                  <a:pt x="280416" y="82296"/>
                </a:lnTo>
                <a:lnTo>
                  <a:pt x="277368" y="70104"/>
                </a:lnTo>
                <a:lnTo>
                  <a:pt x="274319" y="65532"/>
                </a:lnTo>
                <a:lnTo>
                  <a:pt x="272795" y="60960"/>
                </a:lnTo>
                <a:lnTo>
                  <a:pt x="268224" y="56388"/>
                </a:lnTo>
                <a:lnTo>
                  <a:pt x="263652" y="53340"/>
                </a:lnTo>
                <a:lnTo>
                  <a:pt x="257555" y="50292"/>
                </a:lnTo>
                <a:lnTo>
                  <a:pt x="251460" y="48768"/>
                </a:lnTo>
                <a:lnTo>
                  <a:pt x="337393" y="48768"/>
                </a:lnTo>
                <a:lnTo>
                  <a:pt x="338161" y="50982"/>
                </a:lnTo>
                <a:lnTo>
                  <a:pt x="340042" y="60007"/>
                </a:lnTo>
                <a:lnTo>
                  <a:pt x="341066" y="69889"/>
                </a:lnTo>
                <a:lnTo>
                  <a:pt x="341289" y="77724"/>
                </a:lnTo>
                <a:lnTo>
                  <a:pt x="341376" y="22860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939097" y="5851120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959879" y="5909310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6035213" y="5851121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6112106" y="5851121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6166658" y="5851120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6187439" y="5909310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6237316" y="5905153"/>
            <a:ext cx="156903" cy="1600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6421235" y="5905153"/>
            <a:ext cx="142355" cy="1558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6664383" y="5909310"/>
            <a:ext cx="235960" cy="151967"/>
          </a:xfrm>
          <a:custGeom>
            <a:avLst/>
            <a:gdLst/>
            <a:ahLst/>
            <a:cxnLst/>
            <a:rect l="l" t="t" r="r" b="b"/>
            <a:pathLst>
              <a:path w="346075" h="222884">
                <a:moveTo>
                  <a:pt x="134112" y="222504"/>
                </a:moveTo>
                <a:lnTo>
                  <a:pt x="70104" y="222504"/>
                </a:lnTo>
                <a:lnTo>
                  <a:pt x="0" y="0"/>
                </a:lnTo>
                <a:lnTo>
                  <a:pt x="64008" y="0"/>
                </a:lnTo>
                <a:lnTo>
                  <a:pt x="105156" y="150876"/>
                </a:lnTo>
                <a:lnTo>
                  <a:pt x="152384" y="150876"/>
                </a:lnTo>
                <a:lnTo>
                  <a:pt x="134112" y="222504"/>
                </a:lnTo>
                <a:close/>
              </a:path>
              <a:path w="346075" h="222884">
                <a:moveTo>
                  <a:pt x="152384" y="150876"/>
                </a:moveTo>
                <a:lnTo>
                  <a:pt x="106680" y="150876"/>
                </a:lnTo>
                <a:lnTo>
                  <a:pt x="143256" y="0"/>
                </a:lnTo>
                <a:lnTo>
                  <a:pt x="202692" y="0"/>
                </a:lnTo>
                <a:lnTo>
                  <a:pt x="221164" y="73152"/>
                </a:lnTo>
                <a:lnTo>
                  <a:pt x="172212" y="73152"/>
                </a:lnTo>
                <a:lnTo>
                  <a:pt x="152384" y="150876"/>
                </a:lnTo>
                <a:close/>
              </a:path>
              <a:path w="346075" h="222884">
                <a:moveTo>
                  <a:pt x="298411" y="150876"/>
                </a:moveTo>
                <a:lnTo>
                  <a:pt x="242316" y="150876"/>
                </a:lnTo>
                <a:lnTo>
                  <a:pt x="281940" y="0"/>
                </a:lnTo>
                <a:lnTo>
                  <a:pt x="345948" y="0"/>
                </a:lnTo>
                <a:lnTo>
                  <a:pt x="298411" y="150876"/>
                </a:lnTo>
                <a:close/>
              </a:path>
              <a:path w="346075" h="222884">
                <a:moveTo>
                  <a:pt x="275844" y="222504"/>
                </a:moveTo>
                <a:lnTo>
                  <a:pt x="211836" y="222504"/>
                </a:lnTo>
                <a:lnTo>
                  <a:pt x="172212" y="73152"/>
                </a:lnTo>
                <a:lnTo>
                  <a:pt x="221164" y="73152"/>
                </a:lnTo>
                <a:lnTo>
                  <a:pt x="240792" y="150876"/>
                </a:lnTo>
                <a:lnTo>
                  <a:pt x="298411" y="150876"/>
                </a:lnTo>
                <a:lnTo>
                  <a:pt x="275844" y="22250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910647" y="5905153"/>
            <a:ext cx="151058" cy="1600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7087293" y="5851120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7108075" y="5909310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7158027" y="5905153"/>
            <a:ext cx="150668" cy="213014"/>
          </a:xfrm>
          <a:custGeom>
            <a:avLst/>
            <a:gdLst/>
            <a:ahLst/>
            <a:cxnLst/>
            <a:rect l="l" t="t" r="r" b="b"/>
            <a:pathLst>
              <a:path w="220979" h="312420">
                <a:moveTo>
                  <a:pt x="95899" y="222504"/>
                </a:moveTo>
                <a:lnTo>
                  <a:pt x="53227" y="214884"/>
                </a:lnTo>
                <a:lnTo>
                  <a:pt x="22747" y="190500"/>
                </a:lnTo>
                <a:lnTo>
                  <a:pt x="5983" y="153924"/>
                </a:lnTo>
                <a:lnTo>
                  <a:pt x="102" y="115824"/>
                </a:lnTo>
                <a:lnTo>
                  <a:pt x="0" y="108966"/>
                </a:lnTo>
                <a:lnTo>
                  <a:pt x="435" y="100083"/>
                </a:lnTo>
                <a:lnTo>
                  <a:pt x="10376" y="59436"/>
                </a:lnTo>
                <a:lnTo>
                  <a:pt x="31820" y="26717"/>
                </a:lnTo>
                <a:lnTo>
                  <a:pt x="64181" y="5143"/>
                </a:lnTo>
                <a:lnTo>
                  <a:pt x="95899" y="0"/>
                </a:lnTo>
                <a:lnTo>
                  <a:pt x="106782" y="571"/>
                </a:lnTo>
                <a:lnTo>
                  <a:pt x="150001" y="19431"/>
                </a:lnTo>
                <a:lnTo>
                  <a:pt x="161431" y="36576"/>
                </a:lnTo>
                <a:lnTo>
                  <a:pt x="220867" y="36576"/>
                </a:lnTo>
                <a:lnTo>
                  <a:pt x="220867" y="45720"/>
                </a:lnTo>
                <a:lnTo>
                  <a:pt x="101995" y="45720"/>
                </a:lnTo>
                <a:lnTo>
                  <a:pt x="95899" y="47244"/>
                </a:lnTo>
                <a:lnTo>
                  <a:pt x="88279" y="51816"/>
                </a:lnTo>
                <a:lnTo>
                  <a:pt x="82183" y="54864"/>
                </a:lnTo>
                <a:lnTo>
                  <a:pt x="77594" y="59459"/>
                </a:lnTo>
                <a:lnTo>
                  <a:pt x="60847" y="102108"/>
                </a:lnTo>
                <a:lnTo>
                  <a:pt x="60847" y="118872"/>
                </a:lnTo>
                <a:lnTo>
                  <a:pt x="71515" y="155448"/>
                </a:lnTo>
                <a:lnTo>
                  <a:pt x="88279" y="170688"/>
                </a:lnTo>
                <a:lnTo>
                  <a:pt x="94375" y="175260"/>
                </a:lnTo>
                <a:lnTo>
                  <a:pt x="101995" y="176784"/>
                </a:lnTo>
                <a:lnTo>
                  <a:pt x="220867" y="176784"/>
                </a:lnTo>
                <a:lnTo>
                  <a:pt x="220867" y="188976"/>
                </a:lnTo>
                <a:lnTo>
                  <a:pt x="161431" y="188976"/>
                </a:lnTo>
                <a:lnTo>
                  <a:pt x="156288" y="197310"/>
                </a:lnTo>
                <a:lnTo>
                  <a:pt x="150001" y="204216"/>
                </a:lnTo>
                <a:lnTo>
                  <a:pt x="115521" y="220980"/>
                </a:lnTo>
                <a:lnTo>
                  <a:pt x="105924" y="222170"/>
                </a:lnTo>
                <a:lnTo>
                  <a:pt x="95899" y="222504"/>
                </a:lnTo>
                <a:close/>
              </a:path>
              <a:path w="220979" h="312420">
                <a:moveTo>
                  <a:pt x="220867" y="36576"/>
                </a:moveTo>
                <a:lnTo>
                  <a:pt x="162955" y="36576"/>
                </a:lnTo>
                <a:lnTo>
                  <a:pt x="162955" y="6095"/>
                </a:lnTo>
                <a:lnTo>
                  <a:pt x="220867" y="6095"/>
                </a:lnTo>
                <a:lnTo>
                  <a:pt x="220867" y="36576"/>
                </a:lnTo>
                <a:close/>
              </a:path>
              <a:path w="220979" h="312420">
                <a:moveTo>
                  <a:pt x="220867" y="176784"/>
                </a:moveTo>
                <a:lnTo>
                  <a:pt x="120283" y="176784"/>
                </a:lnTo>
                <a:lnTo>
                  <a:pt x="127903" y="175260"/>
                </a:lnTo>
                <a:lnTo>
                  <a:pt x="133999" y="172212"/>
                </a:lnTo>
                <a:lnTo>
                  <a:pt x="159907" y="138684"/>
                </a:lnTo>
                <a:lnTo>
                  <a:pt x="162955" y="131064"/>
                </a:lnTo>
                <a:lnTo>
                  <a:pt x="161431" y="88392"/>
                </a:lnTo>
                <a:lnTo>
                  <a:pt x="137047" y="51816"/>
                </a:lnTo>
                <a:lnTo>
                  <a:pt x="111139" y="45720"/>
                </a:lnTo>
                <a:lnTo>
                  <a:pt x="220867" y="45720"/>
                </a:lnTo>
                <a:lnTo>
                  <a:pt x="220867" y="176784"/>
                </a:lnTo>
                <a:close/>
              </a:path>
              <a:path w="220979" h="312420">
                <a:moveTo>
                  <a:pt x="206860" y="271272"/>
                </a:moveTo>
                <a:lnTo>
                  <a:pt x="114187" y="271272"/>
                </a:lnTo>
                <a:lnTo>
                  <a:pt x="126784" y="270390"/>
                </a:lnTo>
                <a:lnTo>
                  <a:pt x="137238" y="267652"/>
                </a:lnTo>
                <a:lnTo>
                  <a:pt x="163003" y="229028"/>
                </a:lnTo>
                <a:lnTo>
                  <a:pt x="162955" y="188976"/>
                </a:lnTo>
                <a:lnTo>
                  <a:pt x="220867" y="188976"/>
                </a:lnTo>
                <a:lnTo>
                  <a:pt x="220481" y="229028"/>
                </a:lnTo>
                <a:lnTo>
                  <a:pt x="207747" y="270009"/>
                </a:lnTo>
                <a:lnTo>
                  <a:pt x="206860" y="271272"/>
                </a:lnTo>
                <a:close/>
              </a:path>
              <a:path w="220979" h="312420">
                <a:moveTo>
                  <a:pt x="106567" y="312420"/>
                </a:moveTo>
                <a:lnTo>
                  <a:pt x="64419" y="306800"/>
                </a:lnTo>
                <a:lnTo>
                  <a:pt x="42559" y="295656"/>
                </a:lnTo>
                <a:lnTo>
                  <a:pt x="35106" y="291679"/>
                </a:lnTo>
                <a:lnTo>
                  <a:pt x="11127" y="259270"/>
                </a:lnTo>
                <a:lnTo>
                  <a:pt x="7507" y="240792"/>
                </a:lnTo>
                <a:lnTo>
                  <a:pt x="68467" y="240792"/>
                </a:lnTo>
                <a:lnTo>
                  <a:pt x="71301" y="249102"/>
                </a:lnTo>
                <a:lnTo>
                  <a:pt x="75135" y="255841"/>
                </a:lnTo>
                <a:lnTo>
                  <a:pt x="114187" y="271272"/>
                </a:lnTo>
                <a:lnTo>
                  <a:pt x="206860" y="271272"/>
                </a:lnTo>
                <a:lnTo>
                  <a:pt x="202579" y="277368"/>
                </a:lnTo>
                <a:lnTo>
                  <a:pt x="167527" y="303276"/>
                </a:lnTo>
                <a:lnTo>
                  <a:pt x="124879" y="311848"/>
                </a:lnTo>
                <a:lnTo>
                  <a:pt x="106567" y="31242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7342909" y="5851121"/>
            <a:ext cx="142442" cy="209983"/>
          </a:xfrm>
          <a:custGeom>
            <a:avLst/>
            <a:gdLst/>
            <a:ahLst/>
            <a:cxnLst/>
            <a:rect l="l" t="t" r="r" b="b"/>
            <a:pathLst>
              <a:path w="208915" h="307975">
                <a:moveTo>
                  <a:pt x="60960" y="307848"/>
                </a:moveTo>
                <a:lnTo>
                  <a:pt x="0" y="307848"/>
                </a:lnTo>
                <a:lnTo>
                  <a:pt x="0" y="0"/>
                </a:lnTo>
                <a:lnTo>
                  <a:pt x="60960" y="0"/>
                </a:lnTo>
                <a:lnTo>
                  <a:pt x="60960" y="117348"/>
                </a:lnTo>
                <a:lnTo>
                  <a:pt x="199533" y="117348"/>
                </a:lnTo>
                <a:lnTo>
                  <a:pt x="199834" y="117919"/>
                </a:lnTo>
                <a:lnTo>
                  <a:pt x="202525" y="125515"/>
                </a:lnTo>
                <a:lnTo>
                  <a:pt x="203017" y="128016"/>
                </a:lnTo>
                <a:lnTo>
                  <a:pt x="108204" y="128016"/>
                </a:lnTo>
                <a:lnTo>
                  <a:pt x="96488" y="129111"/>
                </a:lnTo>
                <a:lnTo>
                  <a:pt x="63436" y="163068"/>
                </a:lnTo>
                <a:lnTo>
                  <a:pt x="60960" y="192024"/>
                </a:lnTo>
                <a:lnTo>
                  <a:pt x="60960" y="307848"/>
                </a:lnTo>
                <a:close/>
              </a:path>
              <a:path w="208915" h="307975">
                <a:moveTo>
                  <a:pt x="199533" y="117348"/>
                </a:moveTo>
                <a:lnTo>
                  <a:pt x="62484" y="117348"/>
                </a:lnTo>
                <a:lnTo>
                  <a:pt x="68508" y="107894"/>
                </a:lnTo>
                <a:lnTo>
                  <a:pt x="100560" y="84391"/>
                </a:lnTo>
                <a:lnTo>
                  <a:pt x="126492" y="79248"/>
                </a:lnTo>
                <a:lnTo>
                  <a:pt x="138493" y="79795"/>
                </a:lnTo>
                <a:lnTo>
                  <a:pt x="180975" y="94869"/>
                </a:lnTo>
                <a:lnTo>
                  <a:pt x="199533" y="117348"/>
                </a:lnTo>
                <a:close/>
              </a:path>
              <a:path w="208915" h="307975">
                <a:moveTo>
                  <a:pt x="208788" y="307848"/>
                </a:moveTo>
                <a:lnTo>
                  <a:pt x="147828" y="307848"/>
                </a:lnTo>
                <a:lnTo>
                  <a:pt x="147828" y="182880"/>
                </a:lnTo>
                <a:lnTo>
                  <a:pt x="147256" y="170021"/>
                </a:lnTo>
                <a:lnTo>
                  <a:pt x="126301" y="131445"/>
                </a:lnTo>
                <a:lnTo>
                  <a:pt x="108204" y="128016"/>
                </a:lnTo>
                <a:lnTo>
                  <a:pt x="203017" y="128016"/>
                </a:lnTo>
                <a:lnTo>
                  <a:pt x="204216" y="134112"/>
                </a:lnTo>
                <a:lnTo>
                  <a:pt x="206216" y="142422"/>
                </a:lnTo>
                <a:lnTo>
                  <a:pt x="207645" y="151447"/>
                </a:lnTo>
                <a:lnTo>
                  <a:pt x="208502" y="161329"/>
                </a:lnTo>
                <a:lnTo>
                  <a:pt x="208730" y="170021"/>
                </a:lnTo>
                <a:lnTo>
                  <a:pt x="208788" y="307848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7502929" y="5863590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9060" y="67056"/>
                </a:moveTo>
                <a:lnTo>
                  <a:pt x="38100" y="67056"/>
                </a:lnTo>
                <a:lnTo>
                  <a:pt x="38100" y="0"/>
                </a:lnTo>
                <a:lnTo>
                  <a:pt x="99060" y="0"/>
                </a:lnTo>
                <a:lnTo>
                  <a:pt x="99060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38684" y="291084"/>
                </a:moveTo>
                <a:lnTo>
                  <a:pt x="108204" y="291084"/>
                </a:lnTo>
                <a:lnTo>
                  <a:pt x="100488" y="291060"/>
                </a:lnTo>
                <a:lnTo>
                  <a:pt x="57912" y="281939"/>
                </a:lnTo>
                <a:lnTo>
                  <a:pt x="51816" y="278892"/>
                </a:lnTo>
                <a:lnTo>
                  <a:pt x="38212" y="242316"/>
                </a:lnTo>
                <a:lnTo>
                  <a:pt x="38100" y="108204"/>
                </a:lnTo>
                <a:lnTo>
                  <a:pt x="99060" y="108204"/>
                </a:lnTo>
                <a:lnTo>
                  <a:pt x="99060" y="228599"/>
                </a:lnTo>
                <a:lnTo>
                  <a:pt x="100584" y="236220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38684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40208" y="243839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7613073" y="5905154"/>
            <a:ext cx="141276" cy="16002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5212773" y="5435485"/>
            <a:ext cx="0" cy="81395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938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5189913" y="5535930"/>
            <a:ext cx="176645" cy="0"/>
          </a:xfrm>
          <a:custGeom>
            <a:avLst/>
            <a:gdLst/>
            <a:ahLst/>
            <a:cxnLst/>
            <a:rect l="l" t="t" r="r" b="b"/>
            <a:pathLst>
              <a:path w="259079">
                <a:moveTo>
                  <a:pt x="0" y="0"/>
                </a:moveTo>
                <a:lnTo>
                  <a:pt x="259080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5212773" y="5554980"/>
            <a:ext cx="0" cy="90055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0"/>
                </a:moveTo>
                <a:lnTo>
                  <a:pt x="0" y="13208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5343698" y="5435485"/>
            <a:ext cx="0" cy="81395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872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5343698" y="5554980"/>
            <a:ext cx="0" cy="90488"/>
          </a:xfrm>
          <a:custGeom>
            <a:avLst/>
            <a:gdLst/>
            <a:ahLst/>
            <a:cxnLst/>
            <a:rect l="l" t="t" r="r" b="b"/>
            <a:pathLst>
              <a:path h="132715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5403965" y="5435484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5424747" y="5493674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5472546" y="5435484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227076" y="112776"/>
                </a:moveTo>
                <a:lnTo>
                  <a:pt x="166116" y="112776"/>
                </a:lnTo>
                <a:lnTo>
                  <a:pt x="166116" y="0"/>
                </a:lnTo>
                <a:lnTo>
                  <a:pt x="227076" y="0"/>
                </a:lnTo>
                <a:lnTo>
                  <a:pt x="227076" y="112776"/>
                </a:lnTo>
                <a:close/>
              </a:path>
              <a:path w="227329" h="314325">
                <a:moveTo>
                  <a:pt x="100584" y="313944"/>
                </a:moveTo>
                <a:lnTo>
                  <a:pt x="56388" y="304800"/>
                </a:lnTo>
                <a:lnTo>
                  <a:pt x="25908" y="278892"/>
                </a:lnTo>
                <a:lnTo>
                  <a:pt x="6096" y="240792"/>
                </a:lnTo>
                <a:lnTo>
                  <a:pt x="0" y="195072"/>
                </a:lnTo>
                <a:lnTo>
                  <a:pt x="523" y="183903"/>
                </a:lnTo>
                <a:lnTo>
                  <a:pt x="9834" y="142398"/>
                </a:lnTo>
                <a:lnTo>
                  <a:pt x="32170" y="108132"/>
                </a:lnTo>
                <a:lnTo>
                  <a:pt x="65841" y="85034"/>
                </a:lnTo>
                <a:lnTo>
                  <a:pt x="99060" y="79248"/>
                </a:lnTo>
                <a:lnTo>
                  <a:pt x="109085" y="79819"/>
                </a:lnTo>
                <a:lnTo>
                  <a:pt x="145732" y="92630"/>
                </a:lnTo>
                <a:lnTo>
                  <a:pt x="164592" y="112776"/>
                </a:lnTo>
                <a:lnTo>
                  <a:pt x="227076" y="112776"/>
                </a:lnTo>
                <a:lnTo>
                  <a:pt x="227076" y="124968"/>
                </a:lnTo>
                <a:lnTo>
                  <a:pt x="115824" y="124968"/>
                </a:lnTo>
                <a:lnTo>
                  <a:pt x="108346" y="125491"/>
                </a:lnTo>
                <a:lnTo>
                  <a:pt x="73152" y="147828"/>
                </a:lnTo>
                <a:lnTo>
                  <a:pt x="68580" y="153924"/>
                </a:lnTo>
                <a:lnTo>
                  <a:pt x="65532" y="161544"/>
                </a:lnTo>
                <a:lnTo>
                  <a:pt x="64008" y="170688"/>
                </a:lnTo>
                <a:lnTo>
                  <a:pt x="62888" y="176664"/>
                </a:lnTo>
                <a:lnTo>
                  <a:pt x="61941" y="182880"/>
                </a:lnTo>
                <a:lnTo>
                  <a:pt x="61221" y="189761"/>
                </a:lnTo>
                <a:lnTo>
                  <a:pt x="60960" y="196596"/>
                </a:lnTo>
                <a:lnTo>
                  <a:pt x="61224" y="203454"/>
                </a:lnTo>
                <a:lnTo>
                  <a:pt x="74676" y="245364"/>
                </a:lnTo>
                <a:lnTo>
                  <a:pt x="79248" y="252984"/>
                </a:lnTo>
                <a:lnTo>
                  <a:pt x="83820" y="257556"/>
                </a:lnTo>
                <a:lnTo>
                  <a:pt x="91440" y="262128"/>
                </a:lnTo>
                <a:lnTo>
                  <a:pt x="97536" y="266700"/>
                </a:lnTo>
                <a:lnTo>
                  <a:pt x="106680" y="268224"/>
                </a:lnTo>
                <a:lnTo>
                  <a:pt x="227076" y="268224"/>
                </a:lnTo>
                <a:lnTo>
                  <a:pt x="227076" y="280416"/>
                </a:lnTo>
                <a:lnTo>
                  <a:pt x="167640" y="280416"/>
                </a:lnTo>
                <a:lnTo>
                  <a:pt x="162282" y="288964"/>
                </a:lnTo>
                <a:lnTo>
                  <a:pt x="155638" y="296227"/>
                </a:lnTo>
                <a:lnTo>
                  <a:pt x="111490" y="313610"/>
                </a:lnTo>
                <a:lnTo>
                  <a:pt x="100584" y="313944"/>
                </a:lnTo>
                <a:close/>
              </a:path>
              <a:path w="227329" h="314325">
                <a:moveTo>
                  <a:pt x="227076" y="268224"/>
                </a:moveTo>
                <a:lnTo>
                  <a:pt x="124968" y="268224"/>
                </a:lnTo>
                <a:lnTo>
                  <a:pt x="134112" y="266700"/>
                </a:lnTo>
                <a:lnTo>
                  <a:pt x="140208" y="262128"/>
                </a:lnTo>
                <a:lnTo>
                  <a:pt x="164592" y="231648"/>
                </a:lnTo>
                <a:lnTo>
                  <a:pt x="167616" y="189738"/>
                </a:lnTo>
                <a:lnTo>
                  <a:pt x="167449" y="182880"/>
                </a:lnTo>
                <a:lnTo>
                  <a:pt x="156972" y="147828"/>
                </a:lnTo>
                <a:lnTo>
                  <a:pt x="152400" y="140208"/>
                </a:lnTo>
                <a:lnTo>
                  <a:pt x="147828" y="135636"/>
                </a:lnTo>
                <a:lnTo>
                  <a:pt x="140208" y="131064"/>
                </a:lnTo>
                <a:lnTo>
                  <a:pt x="134112" y="128016"/>
                </a:lnTo>
                <a:lnTo>
                  <a:pt x="124968" y="124968"/>
                </a:lnTo>
                <a:lnTo>
                  <a:pt x="227076" y="124968"/>
                </a:lnTo>
                <a:lnTo>
                  <a:pt x="227076" y="268224"/>
                </a:lnTo>
                <a:close/>
              </a:path>
              <a:path w="227329" h="314325">
                <a:moveTo>
                  <a:pt x="227076" y="309372"/>
                </a:moveTo>
                <a:lnTo>
                  <a:pt x="169164" y="309372"/>
                </a:lnTo>
                <a:lnTo>
                  <a:pt x="169164" y="280416"/>
                </a:lnTo>
                <a:lnTo>
                  <a:pt x="227076" y="280416"/>
                </a:lnTo>
                <a:lnTo>
                  <a:pt x="227076" y="3093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5652309" y="5435484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227076" y="112776"/>
                </a:moveTo>
                <a:lnTo>
                  <a:pt x="166116" y="112776"/>
                </a:lnTo>
                <a:lnTo>
                  <a:pt x="166116" y="0"/>
                </a:lnTo>
                <a:lnTo>
                  <a:pt x="227076" y="0"/>
                </a:lnTo>
                <a:lnTo>
                  <a:pt x="227076" y="112776"/>
                </a:lnTo>
                <a:close/>
              </a:path>
              <a:path w="227329" h="314325">
                <a:moveTo>
                  <a:pt x="100584" y="313944"/>
                </a:moveTo>
                <a:lnTo>
                  <a:pt x="56388" y="304800"/>
                </a:lnTo>
                <a:lnTo>
                  <a:pt x="25908" y="278892"/>
                </a:lnTo>
                <a:lnTo>
                  <a:pt x="7620" y="240792"/>
                </a:lnTo>
                <a:lnTo>
                  <a:pt x="0" y="195072"/>
                </a:lnTo>
                <a:lnTo>
                  <a:pt x="547" y="183903"/>
                </a:lnTo>
                <a:lnTo>
                  <a:pt x="2095" y="173164"/>
                </a:lnTo>
                <a:lnTo>
                  <a:pt x="4500" y="162710"/>
                </a:lnTo>
                <a:lnTo>
                  <a:pt x="7620" y="152400"/>
                </a:lnTo>
                <a:lnTo>
                  <a:pt x="10477" y="142398"/>
                </a:lnTo>
                <a:lnTo>
                  <a:pt x="32170" y="108132"/>
                </a:lnTo>
                <a:lnTo>
                  <a:pt x="65841" y="85034"/>
                </a:lnTo>
                <a:lnTo>
                  <a:pt x="99060" y="79248"/>
                </a:lnTo>
                <a:lnTo>
                  <a:pt x="109085" y="79819"/>
                </a:lnTo>
                <a:lnTo>
                  <a:pt x="145732" y="92630"/>
                </a:lnTo>
                <a:lnTo>
                  <a:pt x="164592" y="112776"/>
                </a:lnTo>
                <a:lnTo>
                  <a:pt x="227076" y="112776"/>
                </a:lnTo>
                <a:lnTo>
                  <a:pt x="227076" y="124968"/>
                </a:lnTo>
                <a:lnTo>
                  <a:pt x="115824" y="124968"/>
                </a:lnTo>
                <a:lnTo>
                  <a:pt x="108346" y="125491"/>
                </a:lnTo>
                <a:lnTo>
                  <a:pt x="73152" y="147828"/>
                </a:lnTo>
                <a:lnTo>
                  <a:pt x="61221" y="189761"/>
                </a:lnTo>
                <a:lnTo>
                  <a:pt x="60960" y="196596"/>
                </a:lnTo>
                <a:lnTo>
                  <a:pt x="61224" y="203454"/>
                </a:lnTo>
                <a:lnTo>
                  <a:pt x="74676" y="245364"/>
                </a:lnTo>
                <a:lnTo>
                  <a:pt x="79248" y="252984"/>
                </a:lnTo>
                <a:lnTo>
                  <a:pt x="83820" y="257556"/>
                </a:lnTo>
                <a:lnTo>
                  <a:pt x="91440" y="262128"/>
                </a:lnTo>
                <a:lnTo>
                  <a:pt x="97536" y="266700"/>
                </a:lnTo>
                <a:lnTo>
                  <a:pt x="106680" y="268224"/>
                </a:lnTo>
                <a:lnTo>
                  <a:pt x="227076" y="268224"/>
                </a:lnTo>
                <a:lnTo>
                  <a:pt x="227076" y="280416"/>
                </a:lnTo>
                <a:lnTo>
                  <a:pt x="167640" y="280416"/>
                </a:lnTo>
                <a:lnTo>
                  <a:pt x="162496" y="288964"/>
                </a:lnTo>
                <a:lnTo>
                  <a:pt x="156210" y="296227"/>
                </a:lnTo>
                <a:lnTo>
                  <a:pt x="121539" y="312420"/>
                </a:lnTo>
                <a:lnTo>
                  <a:pt x="111490" y="313610"/>
                </a:lnTo>
                <a:lnTo>
                  <a:pt x="100584" y="313944"/>
                </a:lnTo>
                <a:close/>
              </a:path>
              <a:path w="227329" h="314325">
                <a:moveTo>
                  <a:pt x="227076" y="268224"/>
                </a:moveTo>
                <a:lnTo>
                  <a:pt x="126492" y="268224"/>
                </a:lnTo>
                <a:lnTo>
                  <a:pt x="134112" y="266700"/>
                </a:lnTo>
                <a:lnTo>
                  <a:pt x="140208" y="262128"/>
                </a:lnTo>
                <a:lnTo>
                  <a:pt x="164592" y="231648"/>
                </a:lnTo>
                <a:lnTo>
                  <a:pt x="167616" y="189738"/>
                </a:lnTo>
                <a:lnTo>
                  <a:pt x="167449" y="182880"/>
                </a:lnTo>
                <a:lnTo>
                  <a:pt x="156972" y="147828"/>
                </a:lnTo>
                <a:lnTo>
                  <a:pt x="152400" y="140208"/>
                </a:lnTo>
                <a:lnTo>
                  <a:pt x="147828" y="135636"/>
                </a:lnTo>
                <a:lnTo>
                  <a:pt x="140208" y="131064"/>
                </a:lnTo>
                <a:lnTo>
                  <a:pt x="134112" y="128016"/>
                </a:lnTo>
                <a:lnTo>
                  <a:pt x="126492" y="124968"/>
                </a:lnTo>
                <a:lnTo>
                  <a:pt x="227076" y="124968"/>
                </a:lnTo>
                <a:lnTo>
                  <a:pt x="227076" y="268224"/>
                </a:lnTo>
                <a:close/>
              </a:path>
              <a:path w="227329" h="314325">
                <a:moveTo>
                  <a:pt x="227076" y="309372"/>
                </a:moveTo>
                <a:lnTo>
                  <a:pt x="169164" y="309372"/>
                </a:lnTo>
                <a:lnTo>
                  <a:pt x="169164" y="280416"/>
                </a:lnTo>
                <a:lnTo>
                  <a:pt x="227076" y="280416"/>
                </a:lnTo>
                <a:lnTo>
                  <a:pt x="227076" y="3093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5832071" y="5489517"/>
            <a:ext cx="151058" cy="160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007677" y="5489517"/>
            <a:ext cx="142355" cy="15586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292388" y="5435311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6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269528" y="5626244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5715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432665" y="5489518"/>
            <a:ext cx="148590" cy="1600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590606" y="5493674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025" y="251460"/>
                </a:moveTo>
                <a:lnTo>
                  <a:pt x="57912" y="251460"/>
                </a:lnTo>
                <a:lnTo>
                  <a:pt x="65532" y="249936"/>
                </a:lnTo>
                <a:lnTo>
                  <a:pt x="71628" y="246888"/>
                </a:lnTo>
                <a:lnTo>
                  <a:pt x="74676" y="240792"/>
                </a:lnTo>
                <a:lnTo>
                  <a:pt x="79248" y="236220"/>
                </a:lnTo>
                <a:lnTo>
                  <a:pt x="80772" y="230124"/>
                </a:lnTo>
                <a:lnTo>
                  <a:pt x="80772" y="213360"/>
                </a:lnTo>
                <a:lnTo>
                  <a:pt x="77724" y="210312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lnTo>
                  <a:pt x="135025" y="251460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27432" y="300228"/>
                </a:lnTo>
                <a:lnTo>
                  <a:pt x="21336" y="298704"/>
                </a:lnTo>
                <a:lnTo>
                  <a:pt x="21336" y="248412"/>
                </a:lnTo>
                <a:lnTo>
                  <a:pt x="27432" y="249936"/>
                </a:lnTo>
                <a:lnTo>
                  <a:pt x="39624" y="249936"/>
                </a:lnTo>
                <a:lnTo>
                  <a:pt x="45720" y="251460"/>
                </a:lnTo>
                <a:lnTo>
                  <a:pt x="135025" y="251460"/>
                </a:lnTo>
                <a:lnTo>
                  <a:pt x="130492" y="262770"/>
                </a:lnTo>
                <a:lnTo>
                  <a:pt x="98440" y="294441"/>
                </a:lnTo>
                <a:lnTo>
                  <a:pt x="74342" y="299632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753744" y="5489517"/>
            <a:ext cx="151058" cy="1600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929350" y="5489516"/>
            <a:ext cx="97675" cy="15586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1510" y="683722"/>
            <a:ext cx="2602923" cy="2601190"/>
          </a:xfrm>
          <a:custGeom>
            <a:avLst/>
            <a:gdLst/>
            <a:ahLst/>
            <a:cxnLst/>
            <a:rect l="l" t="t" r="r" b="b"/>
            <a:pathLst>
              <a:path w="3817620" h="3815079">
                <a:moveTo>
                  <a:pt x="0" y="0"/>
                </a:moveTo>
                <a:lnTo>
                  <a:pt x="3817619" y="0"/>
                </a:lnTo>
                <a:lnTo>
                  <a:pt x="3817619" y="3814572"/>
                </a:lnTo>
                <a:lnTo>
                  <a:pt x="0" y="3814572"/>
                </a:lnTo>
                <a:lnTo>
                  <a:pt x="0" y="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53197" y="675062"/>
            <a:ext cx="9525" cy="17318"/>
          </a:xfrm>
          <a:custGeom>
            <a:avLst/>
            <a:gdLst/>
            <a:ahLst/>
            <a:cxnLst/>
            <a:rect l="l" t="t" r="r" b="b"/>
            <a:pathLst>
              <a:path w="13970" h="25400">
                <a:moveTo>
                  <a:pt x="0" y="0"/>
                </a:moveTo>
                <a:lnTo>
                  <a:pt x="13716" y="0"/>
                </a:lnTo>
                <a:lnTo>
                  <a:pt x="13716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462029" y="692380"/>
            <a:ext cx="0" cy="2583007"/>
          </a:xfrm>
          <a:custGeom>
            <a:avLst/>
            <a:gdLst/>
            <a:ahLst/>
            <a:cxnLst/>
            <a:rect l="l" t="t" r="r" b="b"/>
            <a:pathLst>
              <a:path h="3788410">
                <a:moveTo>
                  <a:pt x="0" y="0"/>
                </a:moveTo>
                <a:lnTo>
                  <a:pt x="0" y="378841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53197" y="3283613"/>
            <a:ext cx="95683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462549" y="675062"/>
            <a:ext cx="2609417" cy="8659"/>
          </a:xfrm>
          <a:custGeom>
            <a:avLst/>
            <a:gdLst/>
            <a:ahLst/>
            <a:cxnLst/>
            <a:rect l="l" t="t" r="r" b="b"/>
            <a:pathLst>
              <a:path w="3827145" h="12700">
                <a:moveTo>
                  <a:pt x="0" y="12700"/>
                </a:moveTo>
                <a:lnTo>
                  <a:pt x="3826764" y="12700"/>
                </a:lnTo>
                <a:lnTo>
                  <a:pt x="38267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470862" y="688051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063394" y="692380"/>
            <a:ext cx="0" cy="77932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3792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711287" y="4738255"/>
            <a:ext cx="92652" cy="206086"/>
          </a:xfrm>
          <a:custGeom>
            <a:avLst/>
            <a:gdLst/>
            <a:ahLst/>
            <a:cxnLst/>
            <a:rect l="l" t="t" r="r" b="b"/>
            <a:pathLst>
              <a:path w="135889" h="302259">
                <a:moveTo>
                  <a:pt x="135636" y="60055"/>
                </a:moveTo>
                <a:lnTo>
                  <a:pt x="7119" y="60055"/>
                </a:lnTo>
                <a:lnTo>
                  <a:pt x="14668" y="59816"/>
                </a:lnTo>
                <a:lnTo>
                  <a:pt x="22502" y="59007"/>
                </a:lnTo>
                <a:lnTo>
                  <a:pt x="62055" y="43529"/>
                </a:lnTo>
                <a:lnTo>
                  <a:pt x="86058" y="8596"/>
                </a:lnTo>
                <a:lnTo>
                  <a:pt x="88392" y="0"/>
                </a:lnTo>
                <a:lnTo>
                  <a:pt x="135636" y="0"/>
                </a:lnTo>
                <a:lnTo>
                  <a:pt x="135636" y="60055"/>
                </a:lnTo>
                <a:close/>
              </a:path>
              <a:path w="135889" h="302259">
                <a:moveTo>
                  <a:pt x="135636" y="301752"/>
                </a:moveTo>
                <a:lnTo>
                  <a:pt x="74676" y="301752"/>
                </a:lnTo>
                <a:lnTo>
                  <a:pt x="74676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119" y="60055"/>
                </a:lnTo>
                <a:lnTo>
                  <a:pt x="135636" y="60055"/>
                </a:lnTo>
                <a:lnTo>
                  <a:pt x="135636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858865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022002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11211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100043" y="547"/>
                </a:lnTo>
                <a:lnTo>
                  <a:pt x="111211" y="0"/>
                </a:lnTo>
                <a:lnTo>
                  <a:pt x="122380" y="547"/>
                </a:lnTo>
                <a:lnTo>
                  <a:pt x="163004" y="12739"/>
                </a:lnTo>
                <a:lnTo>
                  <a:pt x="195746" y="43505"/>
                </a:lnTo>
                <a:lnTo>
                  <a:pt x="199580" y="50292"/>
                </a:lnTo>
                <a:lnTo>
                  <a:pt x="102067" y="50292"/>
                </a:lnTo>
                <a:lnTo>
                  <a:pt x="83779" y="59436"/>
                </a:lnTo>
                <a:lnTo>
                  <a:pt x="79207" y="65532"/>
                </a:lnTo>
                <a:lnTo>
                  <a:pt x="70063" y="83820"/>
                </a:lnTo>
                <a:lnTo>
                  <a:pt x="67015" y="91440"/>
                </a:lnTo>
                <a:lnTo>
                  <a:pt x="63967" y="106680"/>
                </a:lnTo>
                <a:lnTo>
                  <a:pt x="63967" y="114300"/>
                </a:lnTo>
                <a:lnTo>
                  <a:pt x="62443" y="121920"/>
                </a:lnTo>
                <a:lnTo>
                  <a:pt x="62443" y="137160"/>
                </a:lnTo>
                <a:lnTo>
                  <a:pt x="60919" y="144780"/>
                </a:lnTo>
                <a:lnTo>
                  <a:pt x="60970" y="156972"/>
                </a:lnTo>
                <a:lnTo>
                  <a:pt x="61158" y="162591"/>
                </a:lnTo>
                <a:lnTo>
                  <a:pt x="61681" y="170307"/>
                </a:lnTo>
                <a:lnTo>
                  <a:pt x="62205" y="178593"/>
                </a:lnTo>
                <a:lnTo>
                  <a:pt x="62443" y="187452"/>
                </a:lnTo>
                <a:lnTo>
                  <a:pt x="62944" y="196572"/>
                </a:lnTo>
                <a:lnTo>
                  <a:pt x="64158" y="205549"/>
                </a:lnTo>
                <a:lnTo>
                  <a:pt x="65658" y="214241"/>
                </a:lnTo>
                <a:lnTo>
                  <a:pt x="67015" y="222504"/>
                </a:lnTo>
                <a:lnTo>
                  <a:pt x="87637" y="257222"/>
                </a:lnTo>
                <a:lnTo>
                  <a:pt x="111211" y="263652"/>
                </a:lnTo>
                <a:lnTo>
                  <a:pt x="199827" y="263652"/>
                </a:lnTo>
                <a:lnTo>
                  <a:pt x="195746" y="270652"/>
                </a:lnTo>
                <a:lnTo>
                  <a:pt x="163004" y="302061"/>
                </a:lnTo>
                <a:lnTo>
                  <a:pt x="122380" y="313610"/>
                </a:lnTo>
                <a:lnTo>
                  <a:pt x="111211" y="313944"/>
                </a:lnTo>
                <a:close/>
              </a:path>
              <a:path w="220979" h="314325">
                <a:moveTo>
                  <a:pt x="199827" y="263652"/>
                </a:moveTo>
                <a:lnTo>
                  <a:pt x="111211" y="263652"/>
                </a:lnTo>
                <a:lnTo>
                  <a:pt x="119808" y="263032"/>
                </a:lnTo>
                <a:lnTo>
                  <a:pt x="127404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6931" y="106680"/>
                </a:lnTo>
                <a:lnTo>
                  <a:pt x="156931" y="99060"/>
                </a:lnTo>
                <a:lnTo>
                  <a:pt x="153883" y="9144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31023" y="56388"/>
                </a:lnTo>
                <a:lnTo>
                  <a:pt x="126451" y="53340"/>
                </a:lnTo>
                <a:lnTo>
                  <a:pt x="118831" y="50292"/>
                </a:lnTo>
                <a:lnTo>
                  <a:pt x="199580" y="50292"/>
                </a:lnTo>
                <a:lnTo>
                  <a:pt x="216439" y="98036"/>
                </a:lnTo>
                <a:lnTo>
                  <a:pt x="220939" y="156972"/>
                </a:lnTo>
                <a:lnTo>
                  <a:pt x="220392" y="178069"/>
                </a:lnTo>
                <a:lnTo>
                  <a:pt x="213319" y="231648"/>
                </a:lnTo>
                <a:lnTo>
                  <a:pt x="202270" y="259461"/>
                </a:lnTo>
                <a:lnTo>
                  <a:pt x="199827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186178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961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391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425142" y="4792287"/>
            <a:ext cx="157942" cy="151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686992" y="4738255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60" h="302259">
                <a:moveTo>
                  <a:pt x="137160" y="60055"/>
                </a:moveTo>
                <a:lnTo>
                  <a:pt x="8001" y="60055"/>
                </a:lnTo>
                <a:lnTo>
                  <a:pt x="16002" y="59816"/>
                </a:lnTo>
                <a:lnTo>
                  <a:pt x="24003" y="59007"/>
                </a:lnTo>
                <a:lnTo>
                  <a:pt x="63579" y="43529"/>
                </a:lnTo>
                <a:lnTo>
                  <a:pt x="86939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60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8001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835609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9" y="313944"/>
                </a:moveTo>
                <a:lnTo>
                  <a:pt x="67017" y="306324"/>
                </a:lnTo>
                <a:lnTo>
                  <a:pt x="31965" y="280416"/>
                </a:lnTo>
                <a:lnTo>
                  <a:pt x="12677" y="246554"/>
                </a:lnTo>
                <a:lnTo>
                  <a:pt x="2057" y="197739"/>
                </a:lnTo>
                <a:lnTo>
                  <a:pt x="0" y="155448"/>
                </a:lnTo>
                <a:lnTo>
                  <a:pt x="509" y="135231"/>
                </a:lnTo>
                <a:lnTo>
                  <a:pt x="7581" y="82296"/>
                </a:lnTo>
                <a:lnTo>
                  <a:pt x="25155" y="43505"/>
                </a:lnTo>
                <a:lnTo>
                  <a:pt x="57254" y="12739"/>
                </a:lnTo>
                <a:lnTo>
                  <a:pt x="98521" y="547"/>
                </a:lnTo>
                <a:lnTo>
                  <a:pt x="109689" y="0"/>
                </a:lnTo>
                <a:lnTo>
                  <a:pt x="120857" y="547"/>
                </a:lnTo>
                <a:lnTo>
                  <a:pt x="162124" y="12739"/>
                </a:lnTo>
                <a:lnTo>
                  <a:pt x="194866" y="43505"/>
                </a:lnTo>
                <a:lnTo>
                  <a:pt x="198659" y="50292"/>
                </a:lnTo>
                <a:lnTo>
                  <a:pt x="100545" y="50292"/>
                </a:lnTo>
                <a:lnTo>
                  <a:pt x="88353" y="56388"/>
                </a:lnTo>
                <a:lnTo>
                  <a:pt x="83781" y="59436"/>
                </a:lnTo>
                <a:lnTo>
                  <a:pt x="77685" y="65532"/>
                </a:lnTo>
                <a:lnTo>
                  <a:pt x="68541" y="83820"/>
                </a:lnTo>
                <a:lnTo>
                  <a:pt x="67017" y="91440"/>
                </a:lnTo>
                <a:lnTo>
                  <a:pt x="63969" y="99060"/>
                </a:lnTo>
                <a:lnTo>
                  <a:pt x="62445" y="106680"/>
                </a:lnTo>
                <a:lnTo>
                  <a:pt x="62445" y="114300"/>
                </a:lnTo>
                <a:lnTo>
                  <a:pt x="60921" y="121920"/>
                </a:lnTo>
                <a:lnTo>
                  <a:pt x="60921" y="187452"/>
                </a:lnTo>
                <a:lnTo>
                  <a:pt x="62088" y="196572"/>
                </a:lnTo>
                <a:lnTo>
                  <a:pt x="72732" y="238696"/>
                </a:lnTo>
                <a:lnTo>
                  <a:pt x="109689" y="263652"/>
                </a:lnTo>
                <a:lnTo>
                  <a:pt x="198903" y="263652"/>
                </a:lnTo>
                <a:lnTo>
                  <a:pt x="194866" y="270652"/>
                </a:lnTo>
                <a:lnTo>
                  <a:pt x="162124" y="302061"/>
                </a:lnTo>
                <a:lnTo>
                  <a:pt x="120857" y="313610"/>
                </a:lnTo>
                <a:lnTo>
                  <a:pt x="109689" y="313944"/>
                </a:lnTo>
                <a:close/>
              </a:path>
              <a:path w="220979" h="314325">
                <a:moveTo>
                  <a:pt x="198903" y="263652"/>
                </a:moveTo>
                <a:lnTo>
                  <a:pt x="109689" y="263652"/>
                </a:lnTo>
                <a:lnTo>
                  <a:pt x="118500" y="263032"/>
                </a:lnTo>
                <a:lnTo>
                  <a:pt x="126453" y="260985"/>
                </a:lnTo>
                <a:lnTo>
                  <a:pt x="151075" y="231100"/>
                </a:lnTo>
                <a:lnTo>
                  <a:pt x="158457" y="187452"/>
                </a:lnTo>
                <a:lnTo>
                  <a:pt x="158695" y="178593"/>
                </a:lnTo>
                <a:lnTo>
                  <a:pt x="159219" y="170307"/>
                </a:lnTo>
                <a:lnTo>
                  <a:pt x="159743" y="162591"/>
                </a:lnTo>
                <a:lnTo>
                  <a:pt x="159930" y="156972"/>
                </a:lnTo>
                <a:lnTo>
                  <a:pt x="159981" y="137160"/>
                </a:lnTo>
                <a:lnTo>
                  <a:pt x="158457" y="129540"/>
                </a:lnTo>
                <a:lnTo>
                  <a:pt x="158457" y="121920"/>
                </a:lnTo>
                <a:lnTo>
                  <a:pt x="156933" y="114300"/>
                </a:lnTo>
                <a:lnTo>
                  <a:pt x="156933" y="106680"/>
                </a:lnTo>
                <a:lnTo>
                  <a:pt x="153885" y="91440"/>
                </a:lnTo>
                <a:lnTo>
                  <a:pt x="150837" y="83820"/>
                </a:lnTo>
                <a:lnTo>
                  <a:pt x="149313" y="77724"/>
                </a:lnTo>
                <a:lnTo>
                  <a:pt x="144741" y="71628"/>
                </a:lnTo>
                <a:lnTo>
                  <a:pt x="141693" y="65532"/>
                </a:lnTo>
                <a:lnTo>
                  <a:pt x="137121" y="59436"/>
                </a:lnTo>
                <a:lnTo>
                  <a:pt x="124929" y="53340"/>
                </a:lnTo>
                <a:lnTo>
                  <a:pt x="117309" y="50292"/>
                </a:lnTo>
                <a:lnTo>
                  <a:pt x="198659" y="50292"/>
                </a:lnTo>
                <a:lnTo>
                  <a:pt x="215798" y="98036"/>
                </a:lnTo>
                <a:lnTo>
                  <a:pt x="220941" y="156972"/>
                </a:lnTo>
                <a:lnTo>
                  <a:pt x="220370" y="178069"/>
                </a:lnTo>
                <a:lnTo>
                  <a:pt x="211797" y="231648"/>
                </a:lnTo>
                <a:lnTo>
                  <a:pt x="201320" y="259461"/>
                </a:lnTo>
                <a:lnTo>
                  <a:pt x="198903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998747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99186" y="547"/>
                </a:lnTo>
                <a:lnTo>
                  <a:pt x="109687" y="0"/>
                </a:lnTo>
                <a:lnTo>
                  <a:pt x="121070" y="547"/>
                </a:lnTo>
                <a:lnTo>
                  <a:pt x="162361" y="12739"/>
                </a:lnTo>
                <a:lnTo>
                  <a:pt x="195722" y="43505"/>
                </a:lnTo>
                <a:lnTo>
                  <a:pt x="199458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89875" y="56388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68539" y="83820"/>
                </a:lnTo>
                <a:lnTo>
                  <a:pt x="62443" y="114300"/>
                </a:lnTo>
                <a:lnTo>
                  <a:pt x="62443" y="121920"/>
                </a:lnTo>
                <a:lnTo>
                  <a:pt x="60919" y="129540"/>
                </a:lnTo>
                <a:lnTo>
                  <a:pt x="60943" y="162591"/>
                </a:lnTo>
                <a:lnTo>
                  <a:pt x="61110" y="170307"/>
                </a:lnTo>
                <a:lnTo>
                  <a:pt x="61562" y="178593"/>
                </a:lnTo>
                <a:lnTo>
                  <a:pt x="62443" y="187452"/>
                </a:lnTo>
                <a:lnTo>
                  <a:pt x="62729" y="196572"/>
                </a:lnTo>
                <a:lnTo>
                  <a:pt x="72921" y="238696"/>
                </a:lnTo>
                <a:lnTo>
                  <a:pt x="109687" y="263652"/>
                </a:lnTo>
                <a:lnTo>
                  <a:pt x="199699" y="263652"/>
                </a:lnTo>
                <a:lnTo>
                  <a:pt x="195722" y="270652"/>
                </a:lnTo>
                <a:lnTo>
                  <a:pt x="162361" y="302061"/>
                </a:lnTo>
                <a:lnTo>
                  <a:pt x="121070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9699" y="263652"/>
                </a:moveTo>
                <a:lnTo>
                  <a:pt x="109687" y="263652"/>
                </a:lnTo>
                <a:lnTo>
                  <a:pt x="119165" y="263032"/>
                </a:lnTo>
                <a:lnTo>
                  <a:pt x="127213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9458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2080" y="259461"/>
                </a:lnTo>
                <a:lnTo>
                  <a:pt x="199699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162923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252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123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0543" y="50292"/>
                </a:lnTo>
                <a:lnTo>
                  <a:pt x="88351" y="56388"/>
                </a:lnTo>
                <a:lnTo>
                  <a:pt x="83779" y="59436"/>
                </a:lnTo>
                <a:lnTo>
                  <a:pt x="74635" y="71628"/>
                </a:lnTo>
                <a:lnTo>
                  <a:pt x="68539" y="83820"/>
                </a:lnTo>
                <a:lnTo>
                  <a:pt x="67015" y="91440"/>
                </a:lnTo>
                <a:lnTo>
                  <a:pt x="63967" y="99060"/>
                </a:lnTo>
                <a:lnTo>
                  <a:pt x="62443" y="106680"/>
                </a:lnTo>
                <a:lnTo>
                  <a:pt x="62443" y="11430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2086" y="196572"/>
                </a:lnTo>
                <a:lnTo>
                  <a:pt x="72730" y="238696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123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074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6931" y="114300"/>
                </a:lnTo>
                <a:lnTo>
                  <a:pt x="156931" y="106680"/>
                </a:lnTo>
                <a:lnTo>
                  <a:pt x="153883" y="91440"/>
                </a:lnTo>
                <a:lnTo>
                  <a:pt x="150835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24927" y="53340"/>
                </a:lnTo>
                <a:lnTo>
                  <a:pt x="117307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01887" y="4792287"/>
            <a:ext cx="157942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647112" y="4734098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67" y="93773"/>
                </a:lnTo>
                <a:lnTo>
                  <a:pt x="19859" y="52744"/>
                </a:lnTo>
                <a:lnTo>
                  <a:pt x="43743" y="22621"/>
                </a:lnTo>
                <a:lnTo>
                  <a:pt x="79533" y="4500"/>
                </a:lnTo>
                <a:lnTo>
                  <a:pt x="111252" y="0"/>
                </a:lnTo>
                <a:lnTo>
                  <a:pt x="120396" y="523"/>
                </a:lnTo>
                <a:lnTo>
                  <a:pt x="165163" y="12573"/>
                </a:lnTo>
                <a:lnTo>
                  <a:pt x="199358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298" y="51387"/>
                </a:lnTo>
                <a:lnTo>
                  <a:pt x="68199" y="83629"/>
                </a:lnTo>
                <a:lnTo>
                  <a:pt x="66112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20396" y="128016"/>
                </a:lnTo>
                <a:lnTo>
                  <a:pt x="126492" y="126492"/>
                </a:lnTo>
                <a:lnTo>
                  <a:pt x="132588" y="123444"/>
                </a:lnTo>
                <a:lnTo>
                  <a:pt x="140208" y="120396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3924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54590" y="81962"/>
                </a:lnTo>
                <a:lnTo>
                  <a:pt x="128397" y="53340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764" y="94726"/>
                </a:lnTo>
                <a:lnTo>
                  <a:pt x="210883" y="104775"/>
                </a:lnTo>
                <a:lnTo>
                  <a:pt x="207573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77" y="263652"/>
                </a:moveTo>
                <a:lnTo>
                  <a:pt x="111252" y="263652"/>
                </a:lnTo>
                <a:lnTo>
                  <a:pt x="121015" y="263032"/>
                </a:lnTo>
                <a:lnTo>
                  <a:pt x="129921" y="260985"/>
                </a:lnTo>
                <a:lnTo>
                  <a:pt x="159149" y="227076"/>
                </a:lnTo>
                <a:lnTo>
                  <a:pt x="159941" y="217384"/>
                </a:lnTo>
                <a:lnTo>
                  <a:pt x="159906" y="213360"/>
                </a:lnTo>
                <a:lnTo>
                  <a:pt x="137160" y="176784"/>
                </a:lnTo>
                <a:lnTo>
                  <a:pt x="131064" y="173736"/>
                </a:lnTo>
                <a:lnTo>
                  <a:pt x="123444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51" y="150328"/>
                </a:lnTo>
                <a:lnTo>
                  <a:pt x="216312" y="180379"/>
                </a:lnTo>
                <a:lnTo>
                  <a:pt x="223921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77" y="263652"/>
                </a:lnTo>
                <a:close/>
              </a:path>
              <a:path w="224154" h="314325">
                <a:moveTo>
                  <a:pt x="111252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62484" y="227076"/>
                </a:lnTo>
                <a:lnTo>
                  <a:pt x="64008" y="234696"/>
                </a:lnTo>
                <a:lnTo>
                  <a:pt x="67056" y="240792"/>
                </a:lnTo>
                <a:lnTo>
                  <a:pt x="71628" y="246888"/>
                </a:lnTo>
                <a:lnTo>
                  <a:pt x="80772" y="256032"/>
                </a:lnTo>
                <a:lnTo>
                  <a:pt x="88392" y="259080"/>
                </a:lnTo>
                <a:lnTo>
                  <a:pt x="94488" y="262128"/>
                </a:lnTo>
                <a:lnTo>
                  <a:pt x="102108" y="263652"/>
                </a:lnTo>
                <a:lnTo>
                  <a:pt x="211377" y="263652"/>
                </a:lnTo>
                <a:lnTo>
                  <a:pt x="209788" y="266414"/>
                </a:lnTo>
                <a:lnTo>
                  <a:pt x="182213" y="294989"/>
                </a:lnTo>
                <a:lnTo>
                  <a:pt x="143613" y="310729"/>
                </a:lnTo>
                <a:lnTo>
                  <a:pt x="122420" y="313634"/>
                </a:lnTo>
                <a:lnTo>
                  <a:pt x="111252" y="313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01690" y="4901391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901690" y="4838007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51071" y="4734098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91" y="93773"/>
                </a:lnTo>
                <a:lnTo>
                  <a:pt x="9906" y="82677"/>
                </a:lnTo>
                <a:lnTo>
                  <a:pt x="12763" y="72151"/>
                </a:lnTo>
                <a:lnTo>
                  <a:pt x="16764" y="62484"/>
                </a:lnTo>
                <a:lnTo>
                  <a:pt x="20502" y="52744"/>
                </a:lnTo>
                <a:lnTo>
                  <a:pt x="51625" y="17145"/>
                </a:lnTo>
                <a:lnTo>
                  <a:pt x="89725" y="2095"/>
                </a:lnTo>
                <a:lnTo>
                  <a:pt x="112776" y="0"/>
                </a:lnTo>
                <a:lnTo>
                  <a:pt x="121038" y="523"/>
                </a:lnTo>
                <a:lnTo>
                  <a:pt x="165163" y="12573"/>
                </a:lnTo>
                <a:lnTo>
                  <a:pt x="199358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941" y="51387"/>
                </a:lnTo>
                <a:lnTo>
                  <a:pt x="68199" y="83629"/>
                </a:lnTo>
                <a:lnTo>
                  <a:pt x="66112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20396" y="128016"/>
                </a:lnTo>
                <a:lnTo>
                  <a:pt x="126492" y="126492"/>
                </a:lnTo>
                <a:lnTo>
                  <a:pt x="132588" y="123444"/>
                </a:lnTo>
                <a:lnTo>
                  <a:pt x="140208" y="120396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3924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54590" y="81962"/>
                </a:lnTo>
                <a:lnTo>
                  <a:pt x="128397" y="53340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764" y="94726"/>
                </a:lnTo>
                <a:lnTo>
                  <a:pt x="210883" y="104775"/>
                </a:lnTo>
                <a:lnTo>
                  <a:pt x="207573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77" y="263652"/>
                </a:moveTo>
                <a:lnTo>
                  <a:pt x="111252" y="263652"/>
                </a:lnTo>
                <a:lnTo>
                  <a:pt x="121015" y="263032"/>
                </a:lnTo>
                <a:lnTo>
                  <a:pt x="129921" y="260985"/>
                </a:lnTo>
                <a:lnTo>
                  <a:pt x="159149" y="227076"/>
                </a:lnTo>
                <a:lnTo>
                  <a:pt x="159941" y="217384"/>
                </a:lnTo>
                <a:lnTo>
                  <a:pt x="159906" y="213360"/>
                </a:lnTo>
                <a:lnTo>
                  <a:pt x="137160" y="176784"/>
                </a:lnTo>
                <a:lnTo>
                  <a:pt x="131064" y="173736"/>
                </a:lnTo>
                <a:lnTo>
                  <a:pt x="123444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51" y="150328"/>
                </a:lnTo>
                <a:lnTo>
                  <a:pt x="216312" y="180379"/>
                </a:lnTo>
                <a:lnTo>
                  <a:pt x="223921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77" y="263652"/>
                </a:lnTo>
                <a:close/>
              </a:path>
              <a:path w="224154" h="314325">
                <a:moveTo>
                  <a:pt x="112776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62484" y="227076"/>
                </a:lnTo>
                <a:lnTo>
                  <a:pt x="64008" y="234696"/>
                </a:lnTo>
                <a:lnTo>
                  <a:pt x="67056" y="240792"/>
                </a:lnTo>
                <a:lnTo>
                  <a:pt x="71628" y="246888"/>
                </a:lnTo>
                <a:lnTo>
                  <a:pt x="80772" y="256032"/>
                </a:lnTo>
                <a:lnTo>
                  <a:pt x="88392" y="259080"/>
                </a:lnTo>
                <a:lnTo>
                  <a:pt x="94488" y="262128"/>
                </a:lnTo>
                <a:lnTo>
                  <a:pt x="102108" y="263652"/>
                </a:lnTo>
                <a:lnTo>
                  <a:pt x="211377" y="263652"/>
                </a:lnTo>
                <a:lnTo>
                  <a:pt x="209788" y="266414"/>
                </a:lnTo>
                <a:lnTo>
                  <a:pt x="182213" y="294989"/>
                </a:lnTo>
                <a:lnTo>
                  <a:pt x="143637" y="310729"/>
                </a:lnTo>
                <a:lnTo>
                  <a:pt x="123063" y="313634"/>
                </a:lnTo>
                <a:lnTo>
                  <a:pt x="112776" y="31394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407727" y="4788131"/>
            <a:ext cx="232930" cy="155864"/>
          </a:xfrm>
          <a:custGeom>
            <a:avLst/>
            <a:gdLst/>
            <a:ahLst/>
            <a:cxnLst/>
            <a:rect l="l" t="t" r="r" b="b"/>
            <a:pathLst>
              <a:path w="341629" h="228600">
                <a:moveTo>
                  <a:pt x="191250" y="36576"/>
                </a:moveTo>
                <a:lnTo>
                  <a:pt x="59436" y="36576"/>
                </a:lnTo>
                <a:lnTo>
                  <a:pt x="65674" y="28884"/>
                </a:lnTo>
                <a:lnTo>
                  <a:pt x="96940" y="5786"/>
                </a:lnTo>
                <a:lnTo>
                  <a:pt x="128016" y="0"/>
                </a:lnTo>
                <a:lnTo>
                  <a:pt x="138041" y="571"/>
                </a:lnTo>
                <a:lnTo>
                  <a:pt x="174450" y="13668"/>
                </a:lnTo>
                <a:lnTo>
                  <a:pt x="191250" y="36576"/>
                </a:lnTo>
                <a:close/>
              </a:path>
              <a:path w="341629" h="228600">
                <a:moveTo>
                  <a:pt x="333377" y="38100"/>
                </a:moveTo>
                <a:lnTo>
                  <a:pt x="192024" y="38100"/>
                </a:lnTo>
                <a:lnTo>
                  <a:pt x="198024" y="30622"/>
                </a:lnTo>
                <a:lnTo>
                  <a:pt x="228671" y="7072"/>
                </a:lnTo>
                <a:lnTo>
                  <a:pt x="260604" y="0"/>
                </a:lnTo>
                <a:lnTo>
                  <a:pt x="268819" y="285"/>
                </a:lnTo>
                <a:lnTo>
                  <a:pt x="307276" y="10287"/>
                </a:lnTo>
                <a:lnTo>
                  <a:pt x="333377" y="38100"/>
                </a:lnTo>
                <a:close/>
              </a:path>
              <a:path w="341629" h="228600">
                <a:moveTo>
                  <a:pt x="60960" y="228600"/>
                </a:moveTo>
                <a:lnTo>
                  <a:pt x="0" y="228600"/>
                </a:lnTo>
                <a:lnTo>
                  <a:pt x="0" y="7620"/>
                </a:lnTo>
                <a:lnTo>
                  <a:pt x="57912" y="7620"/>
                </a:lnTo>
                <a:lnTo>
                  <a:pt x="57912" y="36576"/>
                </a:lnTo>
                <a:lnTo>
                  <a:pt x="191250" y="36576"/>
                </a:lnTo>
                <a:lnTo>
                  <a:pt x="192024" y="38100"/>
                </a:lnTo>
                <a:lnTo>
                  <a:pt x="333377" y="38100"/>
                </a:lnTo>
                <a:lnTo>
                  <a:pt x="335280" y="42672"/>
                </a:lnTo>
                <a:lnTo>
                  <a:pt x="337393" y="48768"/>
                </a:lnTo>
                <a:lnTo>
                  <a:pt x="100584" y="48768"/>
                </a:lnTo>
                <a:lnTo>
                  <a:pt x="91440" y="51816"/>
                </a:lnTo>
                <a:lnTo>
                  <a:pt x="86868" y="51816"/>
                </a:lnTo>
                <a:lnTo>
                  <a:pt x="77724" y="57912"/>
                </a:lnTo>
                <a:lnTo>
                  <a:pt x="61245" y="92892"/>
                </a:lnTo>
                <a:lnTo>
                  <a:pt x="61016" y="99060"/>
                </a:lnTo>
                <a:lnTo>
                  <a:pt x="60960" y="228600"/>
                </a:lnTo>
                <a:close/>
              </a:path>
              <a:path w="341629" h="228600">
                <a:moveTo>
                  <a:pt x="201168" y="228600"/>
                </a:moveTo>
                <a:lnTo>
                  <a:pt x="140208" y="228600"/>
                </a:lnTo>
                <a:lnTo>
                  <a:pt x="140208" y="79248"/>
                </a:lnTo>
                <a:lnTo>
                  <a:pt x="137160" y="67056"/>
                </a:lnTo>
                <a:lnTo>
                  <a:pt x="131064" y="57912"/>
                </a:lnTo>
                <a:lnTo>
                  <a:pt x="124968" y="54864"/>
                </a:lnTo>
                <a:lnTo>
                  <a:pt x="120396" y="50292"/>
                </a:lnTo>
                <a:lnTo>
                  <a:pt x="112776" y="48768"/>
                </a:lnTo>
                <a:lnTo>
                  <a:pt x="234695" y="48768"/>
                </a:lnTo>
                <a:lnTo>
                  <a:pt x="227076" y="50292"/>
                </a:lnTo>
                <a:lnTo>
                  <a:pt x="222504" y="54864"/>
                </a:lnTo>
                <a:lnTo>
                  <a:pt x="202692" y="85344"/>
                </a:lnTo>
                <a:lnTo>
                  <a:pt x="202692" y="91440"/>
                </a:lnTo>
                <a:lnTo>
                  <a:pt x="201168" y="99060"/>
                </a:lnTo>
                <a:lnTo>
                  <a:pt x="201168" y="228600"/>
                </a:lnTo>
                <a:close/>
              </a:path>
              <a:path w="341629" h="228600">
                <a:moveTo>
                  <a:pt x="341376" y="228600"/>
                </a:moveTo>
                <a:lnTo>
                  <a:pt x="280416" y="228600"/>
                </a:lnTo>
                <a:lnTo>
                  <a:pt x="280416" y="82296"/>
                </a:lnTo>
                <a:lnTo>
                  <a:pt x="277368" y="70104"/>
                </a:lnTo>
                <a:lnTo>
                  <a:pt x="251460" y="48768"/>
                </a:lnTo>
                <a:lnTo>
                  <a:pt x="337393" y="48768"/>
                </a:lnTo>
                <a:lnTo>
                  <a:pt x="338161" y="50982"/>
                </a:lnTo>
                <a:lnTo>
                  <a:pt x="340042" y="60007"/>
                </a:lnTo>
                <a:lnTo>
                  <a:pt x="341066" y="69889"/>
                </a:lnTo>
                <a:lnTo>
                  <a:pt x="341289" y="77724"/>
                </a:lnTo>
                <a:lnTo>
                  <a:pt x="341376" y="22860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674773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695555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1928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847782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902334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923116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972993" y="4788130"/>
            <a:ext cx="156903" cy="160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157950" y="4788131"/>
            <a:ext cx="142355" cy="155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400059" y="4792288"/>
            <a:ext cx="235960" cy="151967"/>
          </a:xfrm>
          <a:custGeom>
            <a:avLst/>
            <a:gdLst/>
            <a:ahLst/>
            <a:cxnLst/>
            <a:rect l="l" t="t" r="r" b="b"/>
            <a:pathLst>
              <a:path w="346075" h="222884">
                <a:moveTo>
                  <a:pt x="134112" y="222504"/>
                </a:moveTo>
                <a:lnTo>
                  <a:pt x="70104" y="222504"/>
                </a:lnTo>
                <a:lnTo>
                  <a:pt x="0" y="0"/>
                </a:lnTo>
                <a:lnTo>
                  <a:pt x="64008" y="0"/>
                </a:lnTo>
                <a:lnTo>
                  <a:pt x="105156" y="150876"/>
                </a:lnTo>
                <a:lnTo>
                  <a:pt x="152384" y="150876"/>
                </a:lnTo>
                <a:lnTo>
                  <a:pt x="134112" y="222504"/>
                </a:lnTo>
                <a:close/>
              </a:path>
              <a:path w="346075" h="222884">
                <a:moveTo>
                  <a:pt x="152384" y="150876"/>
                </a:moveTo>
                <a:lnTo>
                  <a:pt x="106680" y="150876"/>
                </a:lnTo>
                <a:lnTo>
                  <a:pt x="143256" y="0"/>
                </a:lnTo>
                <a:lnTo>
                  <a:pt x="202692" y="0"/>
                </a:lnTo>
                <a:lnTo>
                  <a:pt x="221164" y="73152"/>
                </a:lnTo>
                <a:lnTo>
                  <a:pt x="172212" y="73152"/>
                </a:lnTo>
                <a:lnTo>
                  <a:pt x="152384" y="150876"/>
                </a:lnTo>
                <a:close/>
              </a:path>
              <a:path w="346075" h="222884">
                <a:moveTo>
                  <a:pt x="298411" y="150876"/>
                </a:moveTo>
                <a:lnTo>
                  <a:pt x="242316" y="150876"/>
                </a:lnTo>
                <a:lnTo>
                  <a:pt x="283464" y="0"/>
                </a:lnTo>
                <a:lnTo>
                  <a:pt x="345948" y="0"/>
                </a:lnTo>
                <a:lnTo>
                  <a:pt x="298411" y="150876"/>
                </a:lnTo>
                <a:close/>
              </a:path>
              <a:path w="346075" h="222884">
                <a:moveTo>
                  <a:pt x="275844" y="222504"/>
                </a:moveTo>
                <a:lnTo>
                  <a:pt x="213360" y="222504"/>
                </a:lnTo>
                <a:lnTo>
                  <a:pt x="173736" y="73152"/>
                </a:lnTo>
                <a:lnTo>
                  <a:pt x="221164" y="73152"/>
                </a:lnTo>
                <a:lnTo>
                  <a:pt x="240792" y="150876"/>
                </a:lnTo>
                <a:lnTo>
                  <a:pt x="298411" y="150876"/>
                </a:lnTo>
                <a:lnTo>
                  <a:pt x="275844" y="22250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646324" y="4788131"/>
            <a:ext cx="151707" cy="160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824007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844789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894709" y="4788130"/>
            <a:ext cx="150668" cy="213014"/>
          </a:xfrm>
          <a:custGeom>
            <a:avLst/>
            <a:gdLst/>
            <a:ahLst/>
            <a:cxnLst/>
            <a:rect l="l" t="t" r="r" b="b"/>
            <a:pathLst>
              <a:path w="220979" h="312420">
                <a:moveTo>
                  <a:pt x="94424" y="222504"/>
                </a:moveTo>
                <a:lnTo>
                  <a:pt x="51752" y="214884"/>
                </a:lnTo>
                <a:lnTo>
                  <a:pt x="21272" y="190500"/>
                </a:lnTo>
                <a:lnTo>
                  <a:pt x="4508" y="153924"/>
                </a:lnTo>
                <a:lnTo>
                  <a:pt x="53" y="115824"/>
                </a:lnTo>
                <a:lnTo>
                  <a:pt x="0" y="108966"/>
                </a:lnTo>
                <a:lnTo>
                  <a:pt x="246" y="100083"/>
                </a:lnTo>
                <a:lnTo>
                  <a:pt x="8900" y="59436"/>
                </a:lnTo>
                <a:lnTo>
                  <a:pt x="30559" y="26717"/>
                </a:lnTo>
                <a:lnTo>
                  <a:pt x="62706" y="5143"/>
                </a:lnTo>
                <a:lnTo>
                  <a:pt x="94424" y="0"/>
                </a:lnTo>
                <a:lnTo>
                  <a:pt x="105330" y="571"/>
                </a:lnTo>
                <a:lnTo>
                  <a:pt x="141763" y="13430"/>
                </a:lnTo>
                <a:lnTo>
                  <a:pt x="161480" y="36576"/>
                </a:lnTo>
                <a:lnTo>
                  <a:pt x="220916" y="36576"/>
                </a:lnTo>
                <a:lnTo>
                  <a:pt x="220916" y="45720"/>
                </a:lnTo>
                <a:lnTo>
                  <a:pt x="102044" y="45720"/>
                </a:lnTo>
                <a:lnTo>
                  <a:pt x="94424" y="47244"/>
                </a:lnTo>
                <a:lnTo>
                  <a:pt x="88328" y="51816"/>
                </a:lnTo>
                <a:lnTo>
                  <a:pt x="82232" y="54864"/>
                </a:lnTo>
                <a:lnTo>
                  <a:pt x="76118" y="59459"/>
                </a:lnTo>
                <a:lnTo>
                  <a:pt x="71564" y="65532"/>
                </a:lnTo>
                <a:lnTo>
                  <a:pt x="65468" y="77724"/>
                </a:lnTo>
                <a:lnTo>
                  <a:pt x="63944" y="85344"/>
                </a:lnTo>
                <a:lnTo>
                  <a:pt x="60896" y="92964"/>
                </a:lnTo>
                <a:lnTo>
                  <a:pt x="60896" y="126492"/>
                </a:lnTo>
                <a:lnTo>
                  <a:pt x="63944" y="141732"/>
                </a:lnTo>
                <a:lnTo>
                  <a:pt x="66992" y="149352"/>
                </a:lnTo>
                <a:lnTo>
                  <a:pt x="71564" y="155448"/>
                </a:lnTo>
                <a:lnTo>
                  <a:pt x="74612" y="161544"/>
                </a:lnTo>
                <a:lnTo>
                  <a:pt x="80708" y="167640"/>
                </a:lnTo>
                <a:lnTo>
                  <a:pt x="86804" y="170688"/>
                </a:lnTo>
                <a:lnTo>
                  <a:pt x="92900" y="175260"/>
                </a:lnTo>
                <a:lnTo>
                  <a:pt x="100520" y="176784"/>
                </a:lnTo>
                <a:lnTo>
                  <a:pt x="220916" y="176784"/>
                </a:lnTo>
                <a:lnTo>
                  <a:pt x="220916" y="188976"/>
                </a:lnTo>
                <a:lnTo>
                  <a:pt x="161480" y="188976"/>
                </a:lnTo>
                <a:lnTo>
                  <a:pt x="155456" y="197310"/>
                </a:lnTo>
                <a:lnTo>
                  <a:pt x="148717" y="204216"/>
                </a:lnTo>
                <a:lnTo>
                  <a:pt x="114046" y="220980"/>
                </a:lnTo>
                <a:lnTo>
                  <a:pt x="104449" y="222170"/>
                </a:lnTo>
                <a:lnTo>
                  <a:pt x="94424" y="222504"/>
                </a:lnTo>
                <a:close/>
              </a:path>
              <a:path w="220979" h="312420">
                <a:moveTo>
                  <a:pt x="220916" y="36576"/>
                </a:moveTo>
                <a:lnTo>
                  <a:pt x="163004" y="36576"/>
                </a:lnTo>
                <a:lnTo>
                  <a:pt x="163004" y="6095"/>
                </a:lnTo>
                <a:lnTo>
                  <a:pt x="220916" y="6095"/>
                </a:lnTo>
                <a:lnTo>
                  <a:pt x="220916" y="36576"/>
                </a:lnTo>
                <a:close/>
              </a:path>
              <a:path w="220979" h="312420">
                <a:moveTo>
                  <a:pt x="220916" y="176784"/>
                </a:moveTo>
                <a:lnTo>
                  <a:pt x="118808" y="176784"/>
                </a:lnTo>
                <a:lnTo>
                  <a:pt x="126428" y="175260"/>
                </a:lnTo>
                <a:lnTo>
                  <a:pt x="132524" y="172212"/>
                </a:lnTo>
                <a:lnTo>
                  <a:pt x="159956" y="138684"/>
                </a:lnTo>
                <a:lnTo>
                  <a:pt x="163004" y="123444"/>
                </a:lnTo>
                <a:lnTo>
                  <a:pt x="163004" y="115824"/>
                </a:lnTo>
                <a:lnTo>
                  <a:pt x="155384" y="73152"/>
                </a:lnTo>
                <a:lnTo>
                  <a:pt x="150812" y="67056"/>
                </a:lnTo>
                <a:lnTo>
                  <a:pt x="147764" y="60960"/>
                </a:lnTo>
                <a:lnTo>
                  <a:pt x="109664" y="45720"/>
                </a:lnTo>
                <a:lnTo>
                  <a:pt x="220916" y="45720"/>
                </a:lnTo>
                <a:lnTo>
                  <a:pt x="220916" y="176784"/>
                </a:lnTo>
                <a:close/>
              </a:path>
              <a:path w="220979" h="312420">
                <a:moveTo>
                  <a:pt x="205563" y="271272"/>
                </a:moveTo>
                <a:lnTo>
                  <a:pt x="112712" y="271272"/>
                </a:lnTo>
                <a:lnTo>
                  <a:pt x="125309" y="270390"/>
                </a:lnTo>
                <a:lnTo>
                  <a:pt x="135763" y="267652"/>
                </a:lnTo>
                <a:lnTo>
                  <a:pt x="162174" y="228981"/>
                </a:lnTo>
                <a:lnTo>
                  <a:pt x="163004" y="188976"/>
                </a:lnTo>
                <a:lnTo>
                  <a:pt x="220916" y="188976"/>
                </a:lnTo>
                <a:lnTo>
                  <a:pt x="219764" y="229028"/>
                </a:lnTo>
                <a:lnTo>
                  <a:pt x="206486" y="270009"/>
                </a:lnTo>
                <a:lnTo>
                  <a:pt x="205563" y="271272"/>
                </a:lnTo>
                <a:close/>
              </a:path>
              <a:path w="220979" h="312420">
                <a:moveTo>
                  <a:pt x="105092" y="312420"/>
                </a:moveTo>
                <a:lnTo>
                  <a:pt x="63587" y="306800"/>
                </a:lnTo>
                <a:lnTo>
                  <a:pt x="28321" y="286702"/>
                </a:lnTo>
                <a:lnTo>
                  <a:pt x="8128" y="250531"/>
                </a:lnTo>
                <a:lnTo>
                  <a:pt x="7556" y="240792"/>
                </a:lnTo>
                <a:lnTo>
                  <a:pt x="66992" y="240792"/>
                </a:lnTo>
                <a:lnTo>
                  <a:pt x="69826" y="249102"/>
                </a:lnTo>
                <a:lnTo>
                  <a:pt x="73660" y="255841"/>
                </a:lnTo>
                <a:lnTo>
                  <a:pt x="112712" y="271272"/>
                </a:lnTo>
                <a:lnTo>
                  <a:pt x="205563" y="271272"/>
                </a:lnTo>
                <a:lnTo>
                  <a:pt x="201104" y="277368"/>
                </a:lnTo>
                <a:lnTo>
                  <a:pt x="166052" y="303276"/>
                </a:lnTo>
                <a:lnTo>
                  <a:pt x="123404" y="311848"/>
                </a:lnTo>
                <a:lnTo>
                  <a:pt x="105092" y="31242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078586" y="4734099"/>
            <a:ext cx="142442" cy="209983"/>
          </a:xfrm>
          <a:custGeom>
            <a:avLst/>
            <a:gdLst/>
            <a:ahLst/>
            <a:cxnLst/>
            <a:rect l="l" t="t" r="r" b="b"/>
            <a:pathLst>
              <a:path w="208915" h="307975">
                <a:moveTo>
                  <a:pt x="60960" y="307848"/>
                </a:moveTo>
                <a:lnTo>
                  <a:pt x="0" y="307848"/>
                </a:lnTo>
                <a:lnTo>
                  <a:pt x="0" y="0"/>
                </a:lnTo>
                <a:lnTo>
                  <a:pt x="60960" y="0"/>
                </a:lnTo>
                <a:lnTo>
                  <a:pt x="60960" y="117348"/>
                </a:lnTo>
                <a:lnTo>
                  <a:pt x="199533" y="117348"/>
                </a:lnTo>
                <a:lnTo>
                  <a:pt x="199834" y="117919"/>
                </a:lnTo>
                <a:lnTo>
                  <a:pt x="202525" y="125515"/>
                </a:lnTo>
                <a:lnTo>
                  <a:pt x="203017" y="128016"/>
                </a:lnTo>
                <a:lnTo>
                  <a:pt x="108204" y="128016"/>
                </a:lnTo>
                <a:lnTo>
                  <a:pt x="96488" y="129111"/>
                </a:lnTo>
                <a:lnTo>
                  <a:pt x="63436" y="163068"/>
                </a:lnTo>
                <a:lnTo>
                  <a:pt x="60960" y="192024"/>
                </a:lnTo>
                <a:lnTo>
                  <a:pt x="60960" y="307848"/>
                </a:lnTo>
                <a:close/>
              </a:path>
              <a:path w="208915" h="307975">
                <a:moveTo>
                  <a:pt x="199533" y="117348"/>
                </a:moveTo>
                <a:lnTo>
                  <a:pt x="62484" y="117348"/>
                </a:lnTo>
                <a:lnTo>
                  <a:pt x="68508" y="107894"/>
                </a:lnTo>
                <a:lnTo>
                  <a:pt x="100560" y="84391"/>
                </a:lnTo>
                <a:lnTo>
                  <a:pt x="126492" y="79248"/>
                </a:lnTo>
                <a:lnTo>
                  <a:pt x="138493" y="79795"/>
                </a:lnTo>
                <a:lnTo>
                  <a:pt x="175093" y="90582"/>
                </a:lnTo>
                <a:lnTo>
                  <a:pt x="199533" y="117348"/>
                </a:lnTo>
                <a:close/>
              </a:path>
              <a:path w="208915" h="307975">
                <a:moveTo>
                  <a:pt x="208788" y="307848"/>
                </a:moveTo>
                <a:lnTo>
                  <a:pt x="147828" y="307848"/>
                </a:lnTo>
                <a:lnTo>
                  <a:pt x="147828" y="182880"/>
                </a:lnTo>
                <a:lnTo>
                  <a:pt x="147256" y="170021"/>
                </a:lnTo>
                <a:lnTo>
                  <a:pt x="126873" y="131445"/>
                </a:lnTo>
                <a:lnTo>
                  <a:pt x="108204" y="128016"/>
                </a:lnTo>
                <a:lnTo>
                  <a:pt x="203017" y="128016"/>
                </a:lnTo>
                <a:lnTo>
                  <a:pt x="204216" y="134112"/>
                </a:lnTo>
                <a:lnTo>
                  <a:pt x="206216" y="142422"/>
                </a:lnTo>
                <a:lnTo>
                  <a:pt x="207645" y="151447"/>
                </a:lnTo>
                <a:lnTo>
                  <a:pt x="208502" y="161329"/>
                </a:lnTo>
                <a:lnTo>
                  <a:pt x="208730" y="170021"/>
                </a:lnTo>
                <a:lnTo>
                  <a:pt x="208788" y="307848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238605" y="4746567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9060" y="67056"/>
                </a:moveTo>
                <a:lnTo>
                  <a:pt x="38100" y="67056"/>
                </a:lnTo>
                <a:lnTo>
                  <a:pt x="38100" y="0"/>
                </a:lnTo>
                <a:lnTo>
                  <a:pt x="99060" y="0"/>
                </a:lnTo>
                <a:lnTo>
                  <a:pt x="99060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38684" y="291084"/>
                </a:moveTo>
                <a:lnTo>
                  <a:pt x="108204" y="291084"/>
                </a:lnTo>
                <a:lnTo>
                  <a:pt x="101346" y="291060"/>
                </a:lnTo>
                <a:lnTo>
                  <a:pt x="57912" y="281939"/>
                </a:lnTo>
                <a:lnTo>
                  <a:pt x="51816" y="278892"/>
                </a:lnTo>
                <a:lnTo>
                  <a:pt x="38212" y="242316"/>
                </a:lnTo>
                <a:lnTo>
                  <a:pt x="38100" y="108204"/>
                </a:lnTo>
                <a:lnTo>
                  <a:pt x="99060" y="108204"/>
                </a:lnTo>
                <a:lnTo>
                  <a:pt x="99060" y="228599"/>
                </a:lnTo>
                <a:lnTo>
                  <a:pt x="100584" y="236220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38684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40208" y="243839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349788" y="4788131"/>
            <a:ext cx="141274" cy="1600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664777" y="3593176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57912" y="38100"/>
                </a:lnTo>
                <a:lnTo>
                  <a:pt x="68580" y="25907"/>
                </a:lnTo>
                <a:lnTo>
                  <a:pt x="71723" y="20788"/>
                </a:lnTo>
                <a:lnTo>
                  <a:pt x="74295" y="14668"/>
                </a:lnTo>
                <a:lnTo>
                  <a:pt x="76295" y="7691"/>
                </a:lnTo>
                <a:lnTo>
                  <a:pt x="77724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795703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940136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084569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343948" y="1904653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64008" y="33528"/>
                </a:lnTo>
                <a:lnTo>
                  <a:pt x="68580" y="25907"/>
                </a:lnTo>
                <a:lnTo>
                  <a:pt x="72604" y="20788"/>
                </a:lnTo>
                <a:lnTo>
                  <a:pt x="75628" y="14668"/>
                </a:lnTo>
                <a:lnTo>
                  <a:pt x="77795" y="7691"/>
                </a:lnTo>
                <a:lnTo>
                  <a:pt x="79248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474873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619307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763740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548794" y="769966"/>
            <a:ext cx="2602057" cy="2601190"/>
          </a:xfrm>
          <a:custGeom>
            <a:avLst/>
            <a:gdLst/>
            <a:ahLst/>
            <a:cxnLst/>
            <a:rect l="l" t="t" r="r" b="b"/>
            <a:pathLst>
              <a:path w="3816350" h="3815079">
                <a:moveTo>
                  <a:pt x="0" y="0"/>
                </a:moveTo>
                <a:lnTo>
                  <a:pt x="3816096" y="0"/>
                </a:lnTo>
                <a:lnTo>
                  <a:pt x="3816096" y="3814571"/>
                </a:lnTo>
                <a:lnTo>
                  <a:pt x="0" y="3814571"/>
                </a:lnTo>
                <a:lnTo>
                  <a:pt x="0" y="0"/>
                </a:lnTo>
                <a:close/>
              </a:path>
            </a:pathLst>
          </a:custGeom>
          <a:solidFill>
            <a:srgbClr val="60D836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540481" y="761307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48794" y="779491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40481" y="3370291"/>
            <a:ext cx="94817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48794" y="765636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557106" y="774729"/>
            <a:ext cx="2602057" cy="0"/>
          </a:xfrm>
          <a:custGeom>
            <a:avLst/>
            <a:gdLst/>
            <a:ahLst/>
            <a:cxnLst/>
            <a:rect l="l" t="t" r="r" b="b"/>
            <a:pathLst>
              <a:path w="3816350">
                <a:moveTo>
                  <a:pt x="0" y="0"/>
                </a:moveTo>
                <a:lnTo>
                  <a:pt x="3816096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150158" y="779491"/>
            <a:ext cx="0" cy="77066"/>
          </a:xfrm>
          <a:custGeom>
            <a:avLst/>
            <a:gdLst/>
            <a:ahLst/>
            <a:cxnLst/>
            <a:rect l="l" t="t" r="r" b="b"/>
            <a:pathLst>
              <a:path h="113030">
                <a:moveTo>
                  <a:pt x="0" y="0"/>
                </a:moveTo>
                <a:lnTo>
                  <a:pt x="0" y="11252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35037" y="856211"/>
            <a:ext cx="2602057" cy="2601190"/>
          </a:xfrm>
          <a:custGeom>
            <a:avLst/>
            <a:gdLst/>
            <a:ahLst/>
            <a:cxnLst/>
            <a:rect l="l" t="t" r="r" b="b"/>
            <a:pathLst>
              <a:path w="3816350" h="3815079">
                <a:moveTo>
                  <a:pt x="0" y="0"/>
                </a:moveTo>
                <a:lnTo>
                  <a:pt x="3816096" y="0"/>
                </a:lnTo>
                <a:lnTo>
                  <a:pt x="3816096" y="3814572"/>
                </a:lnTo>
                <a:lnTo>
                  <a:pt x="0" y="3814572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626725" y="847725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635557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626725" y="3456709"/>
            <a:ext cx="2618508" cy="0"/>
          </a:xfrm>
          <a:custGeom>
            <a:avLst/>
            <a:gdLst/>
            <a:ahLst/>
            <a:cxnLst/>
            <a:rect l="l" t="t" r="r" b="b"/>
            <a:pathLst>
              <a:path w="3840479">
                <a:moveTo>
                  <a:pt x="0" y="0"/>
                </a:moveTo>
                <a:lnTo>
                  <a:pt x="384048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635038" y="852487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644390" y="861580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236402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689715" y="2002328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36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727123" y="2037657"/>
            <a:ext cx="142355" cy="100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888182" y="2037657"/>
            <a:ext cx="202623" cy="140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106391" y="2037657"/>
            <a:ext cx="95206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351491" y="4326774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85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410200" y="4381846"/>
            <a:ext cx="142355" cy="1558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584768" y="4381846"/>
            <a:ext cx="154997" cy="209117"/>
          </a:xfrm>
          <a:custGeom>
            <a:avLst/>
            <a:gdLst/>
            <a:ahLst/>
            <a:cxnLst/>
            <a:rect l="l" t="t" r="r" b="b"/>
            <a:pathLst>
              <a:path w="227329" h="306704">
                <a:moveTo>
                  <a:pt x="201415" y="33528"/>
                </a:moveTo>
                <a:lnTo>
                  <a:pt x="59436" y="33528"/>
                </a:lnTo>
                <a:lnTo>
                  <a:pt x="65460" y="25193"/>
                </a:lnTo>
                <a:lnTo>
                  <a:pt x="106299" y="1524"/>
                </a:lnTo>
                <a:lnTo>
                  <a:pt x="126492" y="0"/>
                </a:lnTo>
                <a:lnTo>
                  <a:pt x="138779" y="571"/>
                </a:lnTo>
                <a:lnTo>
                  <a:pt x="181046" y="14906"/>
                </a:lnTo>
                <a:lnTo>
                  <a:pt x="201415" y="33528"/>
                </a:lnTo>
                <a:close/>
              </a:path>
              <a:path w="227329" h="306704">
                <a:moveTo>
                  <a:pt x="60960" y="306324"/>
                </a:moveTo>
                <a:lnTo>
                  <a:pt x="0" y="306324"/>
                </a:lnTo>
                <a:lnTo>
                  <a:pt x="0" y="4572"/>
                </a:lnTo>
                <a:lnTo>
                  <a:pt x="57912" y="4572"/>
                </a:lnTo>
                <a:lnTo>
                  <a:pt x="57912" y="33528"/>
                </a:lnTo>
                <a:lnTo>
                  <a:pt x="201415" y="33528"/>
                </a:lnTo>
                <a:lnTo>
                  <a:pt x="202692" y="35052"/>
                </a:lnTo>
                <a:lnTo>
                  <a:pt x="208978" y="44219"/>
                </a:lnTo>
                <a:lnTo>
                  <a:pt x="209807" y="45720"/>
                </a:lnTo>
                <a:lnTo>
                  <a:pt x="103632" y="45720"/>
                </a:lnTo>
                <a:lnTo>
                  <a:pt x="94488" y="47244"/>
                </a:lnTo>
                <a:lnTo>
                  <a:pt x="88392" y="51816"/>
                </a:lnTo>
                <a:lnTo>
                  <a:pt x="80772" y="56388"/>
                </a:lnTo>
                <a:lnTo>
                  <a:pt x="76200" y="60960"/>
                </a:lnTo>
                <a:lnTo>
                  <a:pt x="61273" y="97416"/>
                </a:lnTo>
                <a:lnTo>
                  <a:pt x="59436" y="117348"/>
                </a:lnTo>
                <a:lnTo>
                  <a:pt x="59697" y="124182"/>
                </a:lnTo>
                <a:lnTo>
                  <a:pt x="60388" y="130873"/>
                </a:lnTo>
                <a:lnTo>
                  <a:pt x="61364" y="137279"/>
                </a:lnTo>
                <a:lnTo>
                  <a:pt x="62484" y="143256"/>
                </a:lnTo>
                <a:lnTo>
                  <a:pt x="64008" y="152400"/>
                </a:lnTo>
                <a:lnTo>
                  <a:pt x="67056" y="160020"/>
                </a:lnTo>
                <a:lnTo>
                  <a:pt x="71628" y="166116"/>
                </a:lnTo>
                <a:lnTo>
                  <a:pt x="76200" y="173736"/>
                </a:lnTo>
                <a:lnTo>
                  <a:pt x="80772" y="178308"/>
                </a:lnTo>
                <a:lnTo>
                  <a:pt x="88392" y="182880"/>
                </a:lnTo>
                <a:lnTo>
                  <a:pt x="103632" y="188976"/>
                </a:lnTo>
                <a:lnTo>
                  <a:pt x="210361" y="188976"/>
                </a:lnTo>
                <a:lnTo>
                  <a:pt x="208978" y="191357"/>
                </a:lnTo>
                <a:lnTo>
                  <a:pt x="202692" y="199644"/>
                </a:lnTo>
                <a:lnTo>
                  <a:pt x="201411" y="201168"/>
                </a:lnTo>
                <a:lnTo>
                  <a:pt x="60960" y="201168"/>
                </a:lnTo>
                <a:lnTo>
                  <a:pt x="60960" y="306324"/>
                </a:lnTo>
                <a:close/>
              </a:path>
              <a:path w="227329" h="306704">
                <a:moveTo>
                  <a:pt x="210361" y="188976"/>
                </a:moveTo>
                <a:lnTo>
                  <a:pt x="112776" y="188976"/>
                </a:lnTo>
                <a:lnTo>
                  <a:pt x="120467" y="188452"/>
                </a:lnTo>
                <a:lnTo>
                  <a:pt x="127444" y="187071"/>
                </a:lnTo>
                <a:lnTo>
                  <a:pt x="158496" y="160020"/>
                </a:lnTo>
                <a:lnTo>
                  <a:pt x="166067" y="110490"/>
                </a:lnTo>
                <a:lnTo>
                  <a:pt x="165735" y="103822"/>
                </a:lnTo>
                <a:lnTo>
                  <a:pt x="164830" y="97416"/>
                </a:lnTo>
                <a:lnTo>
                  <a:pt x="163068" y="91440"/>
                </a:lnTo>
                <a:lnTo>
                  <a:pt x="161544" y="82296"/>
                </a:lnTo>
                <a:lnTo>
                  <a:pt x="158496" y="74676"/>
                </a:lnTo>
                <a:lnTo>
                  <a:pt x="153924" y="68580"/>
                </a:lnTo>
                <a:lnTo>
                  <a:pt x="149352" y="60960"/>
                </a:lnTo>
                <a:lnTo>
                  <a:pt x="144780" y="56388"/>
                </a:lnTo>
                <a:lnTo>
                  <a:pt x="137160" y="51816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9807" y="45720"/>
                </a:lnTo>
                <a:lnTo>
                  <a:pt x="223861" y="84582"/>
                </a:lnTo>
                <a:lnTo>
                  <a:pt x="227076" y="118872"/>
                </a:lnTo>
                <a:lnTo>
                  <a:pt x="226766" y="130278"/>
                </a:lnTo>
                <a:lnTo>
                  <a:pt x="218122" y="173069"/>
                </a:lnTo>
                <a:lnTo>
                  <a:pt x="214122" y="182499"/>
                </a:lnTo>
                <a:lnTo>
                  <a:pt x="210361" y="188976"/>
                </a:lnTo>
                <a:close/>
              </a:path>
              <a:path w="227329" h="306704">
                <a:moveTo>
                  <a:pt x="129540" y="234696"/>
                </a:moveTo>
                <a:lnTo>
                  <a:pt x="91440" y="225552"/>
                </a:lnTo>
                <a:lnTo>
                  <a:pt x="62484" y="201168"/>
                </a:lnTo>
                <a:lnTo>
                  <a:pt x="201411" y="201168"/>
                </a:lnTo>
                <a:lnTo>
                  <a:pt x="162758" y="228909"/>
                </a:lnTo>
                <a:lnTo>
                  <a:pt x="129540" y="23469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764530" y="4386002"/>
            <a:ext cx="142355" cy="1548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925589" y="4340282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18872" y="291084"/>
                </a:moveTo>
                <a:lnTo>
                  <a:pt x="106680" y="291084"/>
                </a:lnTo>
                <a:lnTo>
                  <a:pt x="99845" y="290822"/>
                </a:lnTo>
                <a:lnTo>
                  <a:pt x="93154" y="290131"/>
                </a:lnTo>
                <a:lnTo>
                  <a:pt x="86748" y="289155"/>
                </a:lnTo>
                <a:lnTo>
                  <a:pt x="80772" y="288036"/>
                </a:lnTo>
                <a:lnTo>
                  <a:pt x="71628" y="288036"/>
                </a:lnTo>
                <a:lnTo>
                  <a:pt x="64008" y="284987"/>
                </a:lnTo>
                <a:lnTo>
                  <a:pt x="57912" y="280416"/>
                </a:lnTo>
                <a:lnTo>
                  <a:pt x="51816" y="277368"/>
                </a:lnTo>
                <a:lnTo>
                  <a:pt x="45720" y="272796"/>
                </a:lnTo>
                <a:lnTo>
                  <a:pt x="42672" y="265175"/>
                </a:lnTo>
                <a:lnTo>
                  <a:pt x="40433" y="260032"/>
                </a:lnTo>
                <a:lnTo>
                  <a:pt x="38481" y="253746"/>
                </a:lnTo>
                <a:lnTo>
                  <a:pt x="37099" y="246316"/>
                </a:lnTo>
                <a:lnTo>
                  <a:pt x="36576" y="237744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4696"/>
                </a:lnTo>
                <a:lnTo>
                  <a:pt x="103632" y="237744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26492" y="289560"/>
                </a:lnTo>
                <a:lnTo>
                  <a:pt x="118872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31064" y="243839"/>
                </a:lnTo>
                <a:lnTo>
                  <a:pt x="134112" y="242316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6153150" y="4327813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59"/>
                </a:lnTo>
              </a:path>
            </a:pathLst>
          </a:custGeom>
          <a:ln w="67055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6130290" y="4518313"/>
            <a:ext cx="147638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407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6293427" y="4380808"/>
            <a:ext cx="148590" cy="160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6451369" y="4386002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636" y="249936"/>
                </a:moveTo>
                <a:lnTo>
                  <a:pt x="56388" y="249936"/>
                </a:lnTo>
                <a:lnTo>
                  <a:pt x="65532" y="248412"/>
                </a:lnTo>
                <a:lnTo>
                  <a:pt x="71628" y="245364"/>
                </a:lnTo>
                <a:lnTo>
                  <a:pt x="74676" y="240792"/>
                </a:lnTo>
                <a:lnTo>
                  <a:pt x="79248" y="234696"/>
                </a:lnTo>
                <a:lnTo>
                  <a:pt x="80772" y="228600"/>
                </a:lnTo>
                <a:lnTo>
                  <a:pt x="80772" y="217932"/>
                </a:lnTo>
                <a:lnTo>
                  <a:pt x="77724" y="208788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45720" y="300228"/>
                </a:lnTo>
                <a:lnTo>
                  <a:pt x="39624" y="298704"/>
                </a:lnTo>
                <a:lnTo>
                  <a:pt x="21336" y="298704"/>
                </a:lnTo>
                <a:lnTo>
                  <a:pt x="21336" y="248412"/>
                </a:lnTo>
                <a:lnTo>
                  <a:pt x="33528" y="248412"/>
                </a:lnTo>
                <a:lnTo>
                  <a:pt x="39624" y="249936"/>
                </a:lnTo>
                <a:lnTo>
                  <a:pt x="135636" y="249936"/>
                </a:lnTo>
                <a:lnTo>
                  <a:pt x="108204" y="288036"/>
                </a:lnTo>
                <a:lnTo>
                  <a:pt x="73699" y="299394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614506" y="4381846"/>
            <a:ext cx="151058" cy="160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790113" y="4381846"/>
            <a:ext cx="97675" cy="1558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3727911" y="5855277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60" h="302259">
                <a:moveTo>
                  <a:pt x="137160" y="60055"/>
                </a:moveTo>
                <a:lnTo>
                  <a:pt x="7977" y="60055"/>
                </a:lnTo>
                <a:lnTo>
                  <a:pt x="15811" y="59816"/>
                </a:lnTo>
                <a:lnTo>
                  <a:pt x="23360" y="59007"/>
                </a:lnTo>
                <a:lnTo>
                  <a:pt x="63579" y="43529"/>
                </a:lnTo>
                <a:lnTo>
                  <a:pt x="86939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60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977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3876565" y="5851121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34" y="313944"/>
                </a:moveTo>
                <a:lnTo>
                  <a:pt x="66962" y="306324"/>
                </a:lnTo>
                <a:lnTo>
                  <a:pt x="31910" y="280416"/>
                </a:lnTo>
                <a:lnTo>
                  <a:pt x="12408" y="246554"/>
                </a:lnTo>
                <a:lnTo>
                  <a:pt x="1430" y="197739"/>
                </a:lnTo>
                <a:lnTo>
                  <a:pt x="0" y="150876"/>
                </a:lnTo>
                <a:lnTo>
                  <a:pt x="239" y="135231"/>
                </a:lnTo>
                <a:lnTo>
                  <a:pt x="7526" y="82296"/>
                </a:lnTo>
                <a:lnTo>
                  <a:pt x="24457" y="43505"/>
                </a:lnTo>
                <a:lnTo>
                  <a:pt x="57199" y="12739"/>
                </a:lnTo>
                <a:lnTo>
                  <a:pt x="98466" y="547"/>
                </a:lnTo>
                <a:lnTo>
                  <a:pt x="109634" y="0"/>
                </a:lnTo>
                <a:lnTo>
                  <a:pt x="120802" y="547"/>
                </a:lnTo>
                <a:lnTo>
                  <a:pt x="162069" y="12739"/>
                </a:lnTo>
                <a:lnTo>
                  <a:pt x="194811" y="43505"/>
                </a:lnTo>
                <a:lnTo>
                  <a:pt x="198603" y="50292"/>
                </a:lnTo>
                <a:lnTo>
                  <a:pt x="100490" y="50292"/>
                </a:lnTo>
                <a:lnTo>
                  <a:pt x="82202" y="59436"/>
                </a:lnTo>
                <a:lnTo>
                  <a:pt x="77630" y="65532"/>
                </a:lnTo>
                <a:lnTo>
                  <a:pt x="68486" y="83820"/>
                </a:lnTo>
                <a:lnTo>
                  <a:pt x="65438" y="91440"/>
                </a:lnTo>
                <a:lnTo>
                  <a:pt x="62390" y="106680"/>
                </a:lnTo>
                <a:lnTo>
                  <a:pt x="62390" y="114300"/>
                </a:lnTo>
                <a:lnTo>
                  <a:pt x="60866" y="121920"/>
                </a:lnTo>
                <a:lnTo>
                  <a:pt x="60866" y="187452"/>
                </a:lnTo>
                <a:lnTo>
                  <a:pt x="61390" y="196572"/>
                </a:lnTo>
                <a:lnTo>
                  <a:pt x="72677" y="238696"/>
                </a:lnTo>
                <a:lnTo>
                  <a:pt x="109634" y="263652"/>
                </a:lnTo>
                <a:lnTo>
                  <a:pt x="198848" y="263652"/>
                </a:lnTo>
                <a:lnTo>
                  <a:pt x="194811" y="270652"/>
                </a:lnTo>
                <a:lnTo>
                  <a:pt x="162069" y="302061"/>
                </a:lnTo>
                <a:lnTo>
                  <a:pt x="120802" y="313610"/>
                </a:lnTo>
                <a:lnTo>
                  <a:pt x="109634" y="313944"/>
                </a:lnTo>
                <a:close/>
              </a:path>
              <a:path w="220979" h="314325">
                <a:moveTo>
                  <a:pt x="198848" y="263652"/>
                </a:moveTo>
                <a:lnTo>
                  <a:pt x="109634" y="263652"/>
                </a:lnTo>
                <a:lnTo>
                  <a:pt x="118230" y="263032"/>
                </a:lnTo>
                <a:lnTo>
                  <a:pt x="125827" y="260985"/>
                </a:lnTo>
                <a:lnTo>
                  <a:pt x="149734" y="231100"/>
                </a:lnTo>
                <a:lnTo>
                  <a:pt x="158402" y="187452"/>
                </a:lnTo>
                <a:lnTo>
                  <a:pt x="158640" y="178593"/>
                </a:lnTo>
                <a:lnTo>
                  <a:pt x="159164" y="170307"/>
                </a:lnTo>
                <a:lnTo>
                  <a:pt x="159688" y="162591"/>
                </a:lnTo>
                <a:lnTo>
                  <a:pt x="159875" y="156972"/>
                </a:lnTo>
                <a:lnTo>
                  <a:pt x="159926" y="150876"/>
                </a:lnTo>
                <a:lnTo>
                  <a:pt x="158402" y="144780"/>
                </a:lnTo>
                <a:lnTo>
                  <a:pt x="158402" y="121920"/>
                </a:lnTo>
                <a:lnTo>
                  <a:pt x="156878" y="114300"/>
                </a:lnTo>
                <a:lnTo>
                  <a:pt x="156878" y="106680"/>
                </a:lnTo>
                <a:lnTo>
                  <a:pt x="155354" y="99060"/>
                </a:lnTo>
                <a:lnTo>
                  <a:pt x="152306" y="91440"/>
                </a:lnTo>
                <a:lnTo>
                  <a:pt x="150782" y="83820"/>
                </a:lnTo>
                <a:lnTo>
                  <a:pt x="144686" y="71628"/>
                </a:lnTo>
                <a:lnTo>
                  <a:pt x="135542" y="59436"/>
                </a:lnTo>
                <a:lnTo>
                  <a:pt x="130970" y="56388"/>
                </a:lnTo>
                <a:lnTo>
                  <a:pt x="124874" y="53340"/>
                </a:lnTo>
                <a:lnTo>
                  <a:pt x="117254" y="50292"/>
                </a:lnTo>
                <a:lnTo>
                  <a:pt x="198603" y="50292"/>
                </a:lnTo>
                <a:lnTo>
                  <a:pt x="215743" y="98036"/>
                </a:lnTo>
                <a:lnTo>
                  <a:pt x="220886" y="156972"/>
                </a:lnTo>
                <a:lnTo>
                  <a:pt x="220315" y="178069"/>
                </a:lnTo>
                <a:lnTo>
                  <a:pt x="211742" y="231648"/>
                </a:lnTo>
                <a:lnTo>
                  <a:pt x="201265" y="259461"/>
                </a:lnTo>
                <a:lnTo>
                  <a:pt x="198848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4039666" y="5851121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7919" y="12739"/>
                </a:lnTo>
                <a:lnTo>
                  <a:pt x="99162" y="547"/>
                </a:lnTo>
                <a:lnTo>
                  <a:pt x="109687" y="0"/>
                </a:lnTo>
                <a:lnTo>
                  <a:pt x="121070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89875" y="56388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68539" y="83820"/>
                </a:lnTo>
                <a:lnTo>
                  <a:pt x="62443" y="114300"/>
                </a:lnTo>
                <a:lnTo>
                  <a:pt x="62443" y="121920"/>
                </a:lnTo>
                <a:lnTo>
                  <a:pt x="60919" y="129540"/>
                </a:lnTo>
                <a:lnTo>
                  <a:pt x="60943" y="162591"/>
                </a:lnTo>
                <a:lnTo>
                  <a:pt x="61110" y="170307"/>
                </a:lnTo>
                <a:lnTo>
                  <a:pt x="61562" y="178593"/>
                </a:lnTo>
                <a:lnTo>
                  <a:pt x="62443" y="187452"/>
                </a:lnTo>
                <a:lnTo>
                  <a:pt x="62729" y="196572"/>
                </a:lnTo>
                <a:lnTo>
                  <a:pt x="72921" y="238696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1070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9141" y="263032"/>
                </a:lnTo>
                <a:lnTo>
                  <a:pt x="127023" y="260985"/>
                </a:lnTo>
                <a:lnTo>
                  <a:pt x="151288" y="231100"/>
                </a:lnTo>
                <a:lnTo>
                  <a:pt x="159979" y="187452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4203841" y="5851121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9" y="313944"/>
                </a:moveTo>
                <a:lnTo>
                  <a:pt x="67017" y="306324"/>
                </a:lnTo>
                <a:lnTo>
                  <a:pt x="31965" y="280416"/>
                </a:lnTo>
                <a:lnTo>
                  <a:pt x="12463" y="246554"/>
                </a:lnTo>
                <a:lnTo>
                  <a:pt x="2057" y="197739"/>
                </a:lnTo>
                <a:lnTo>
                  <a:pt x="0" y="155448"/>
                </a:lnTo>
                <a:lnTo>
                  <a:pt x="509" y="135231"/>
                </a:lnTo>
                <a:lnTo>
                  <a:pt x="7581" y="82296"/>
                </a:lnTo>
                <a:lnTo>
                  <a:pt x="24512" y="43505"/>
                </a:lnTo>
                <a:lnTo>
                  <a:pt x="57254" y="12739"/>
                </a:lnTo>
                <a:lnTo>
                  <a:pt x="98521" y="547"/>
                </a:lnTo>
                <a:lnTo>
                  <a:pt x="109689" y="0"/>
                </a:lnTo>
                <a:lnTo>
                  <a:pt x="120857" y="547"/>
                </a:lnTo>
                <a:lnTo>
                  <a:pt x="162124" y="12739"/>
                </a:lnTo>
                <a:lnTo>
                  <a:pt x="194866" y="43505"/>
                </a:lnTo>
                <a:lnTo>
                  <a:pt x="198659" y="50292"/>
                </a:lnTo>
                <a:lnTo>
                  <a:pt x="100545" y="50292"/>
                </a:lnTo>
                <a:lnTo>
                  <a:pt x="82257" y="59436"/>
                </a:lnTo>
                <a:lnTo>
                  <a:pt x="77685" y="65532"/>
                </a:lnTo>
                <a:lnTo>
                  <a:pt x="68541" y="83820"/>
                </a:lnTo>
                <a:lnTo>
                  <a:pt x="67017" y="91440"/>
                </a:lnTo>
                <a:lnTo>
                  <a:pt x="63969" y="99060"/>
                </a:lnTo>
                <a:lnTo>
                  <a:pt x="62445" y="106680"/>
                </a:lnTo>
                <a:lnTo>
                  <a:pt x="62445" y="114300"/>
                </a:lnTo>
                <a:lnTo>
                  <a:pt x="60921" y="121920"/>
                </a:lnTo>
                <a:lnTo>
                  <a:pt x="60921" y="187452"/>
                </a:lnTo>
                <a:lnTo>
                  <a:pt x="62088" y="196572"/>
                </a:lnTo>
                <a:lnTo>
                  <a:pt x="72732" y="238696"/>
                </a:lnTo>
                <a:lnTo>
                  <a:pt x="109689" y="263652"/>
                </a:lnTo>
                <a:lnTo>
                  <a:pt x="198903" y="263652"/>
                </a:lnTo>
                <a:lnTo>
                  <a:pt x="194866" y="270652"/>
                </a:lnTo>
                <a:lnTo>
                  <a:pt x="162124" y="302061"/>
                </a:lnTo>
                <a:lnTo>
                  <a:pt x="120857" y="313610"/>
                </a:lnTo>
                <a:lnTo>
                  <a:pt x="109689" y="313944"/>
                </a:lnTo>
                <a:close/>
              </a:path>
              <a:path w="220979" h="314325">
                <a:moveTo>
                  <a:pt x="198903" y="263652"/>
                </a:moveTo>
                <a:lnTo>
                  <a:pt x="109689" y="263652"/>
                </a:lnTo>
                <a:lnTo>
                  <a:pt x="118285" y="263032"/>
                </a:lnTo>
                <a:lnTo>
                  <a:pt x="125882" y="260985"/>
                </a:lnTo>
                <a:lnTo>
                  <a:pt x="151075" y="231100"/>
                </a:lnTo>
                <a:lnTo>
                  <a:pt x="155242" y="214241"/>
                </a:lnTo>
                <a:lnTo>
                  <a:pt x="156743" y="205549"/>
                </a:lnTo>
                <a:lnTo>
                  <a:pt x="157957" y="196572"/>
                </a:lnTo>
                <a:lnTo>
                  <a:pt x="158457" y="187452"/>
                </a:lnTo>
                <a:lnTo>
                  <a:pt x="158695" y="178593"/>
                </a:lnTo>
                <a:lnTo>
                  <a:pt x="159219" y="170307"/>
                </a:lnTo>
                <a:lnTo>
                  <a:pt x="159743" y="162591"/>
                </a:lnTo>
                <a:lnTo>
                  <a:pt x="159930" y="156972"/>
                </a:lnTo>
                <a:lnTo>
                  <a:pt x="159981" y="144780"/>
                </a:lnTo>
                <a:lnTo>
                  <a:pt x="158457" y="137160"/>
                </a:lnTo>
                <a:lnTo>
                  <a:pt x="158457" y="121920"/>
                </a:lnTo>
                <a:lnTo>
                  <a:pt x="156933" y="114300"/>
                </a:lnTo>
                <a:lnTo>
                  <a:pt x="156933" y="106680"/>
                </a:lnTo>
                <a:lnTo>
                  <a:pt x="155409" y="99060"/>
                </a:lnTo>
                <a:lnTo>
                  <a:pt x="152361" y="91440"/>
                </a:lnTo>
                <a:lnTo>
                  <a:pt x="150837" y="83820"/>
                </a:lnTo>
                <a:lnTo>
                  <a:pt x="141693" y="65532"/>
                </a:lnTo>
                <a:lnTo>
                  <a:pt x="135597" y="59436"/>
                </a:lnTo>
                <a:lnTo>
                  <a:pt x="131025" y="56388"/>
                </a:lnTo>
                <a:lnTo>
                  <a:pt x="124929" y="53340"/>
                </a:lnTo>
                <a:lnTo>
                  <a:pt x="117309" y="50292"/>
                </a:lnTo>
                <a:lnTo>
                  <a:pt x="198659" y="50292"/>
                </a:lnTo>
                <a:lnTo>
                  <a:pt x="215798" y="98036"/>
                </a:lnTo>
                <a:lnTo>
                  <a:pt x="220941" y="156972"/>
                </a:lnTo>
                <a:lnTo>
                  <a:pt x="220370" y="178069"/>
                </a:lnTo>
                <a:lnTo>
                  <a:pt x="211797" y="231648"/>
                </a:lnTo>
                <a:lnTo>
                  <a:pt x="201320" y="259461"/>
                </a:lnTo>
                <a:lnTo>
                  <a:pt x="198903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442806" y="5909310"/>
            <a:ext cx="157942" cy="1517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688031" y="5851121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67" y="93773"/>
                </a:lnTo>
                <a:lnTo>
                  <a:pt x="19859" y="52744"/>
                </a:lnTo>
                <a:lnTo>
                  <a:pt x="43743" y="22621"/>
                </a:lnTo>
                <a:lnTo>
                  <a:pt x="79533" y="4500"/>
                </a:lnTo>
                <a:lnTo>
                  <a:pt x="111252" y="0"/>
                </a:lnTo>
                <a:lnTo>
                  <a:pt x="120396" y="523"/>
                </a:lnTo>
                <a:lnTo>
                  <a:pt x="164973" y="12573"/>
                </a:lnTo>
                <a:lnTo>
                  <a:pt x="199334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274" y="51387"/>
                </a:lnTo>
                <a:lnTo>
                  <a:pt x="68008" y="83629"/>
                </a:lnTo>
                <a:lnTo>
                  <a:pt x="66090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18872" y="128016"/>
                </a:lnTo>
                <a:lnTo>
                  <a:pt x="126492" y="126492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2400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35493" y="56721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550" y="94726"/>
                </a:lnTo>
                <a:lnTo>
                  <a:pt x="210312" y="104775"/>
                </a:lnTo>
                <a:lnTo>
                  <a:pt x="206930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60" y="263652"/>
                </a:moveTo>
                <a:lnTo>
                  <a:pt x="111252" y="263652"/>
                </a:lnTo>
                <a:lnTo>
                  <a:pt x="120991" y="263032"/>
                </a:lnTo>
                <a:lnTo>
                  <a:pt x="129730" y="260985"/>
                </a:lnTo>
                <a:lnTo>
                  <a:pt x="159124" y="227076"/>
                </a:lnTo>
                <a:lnTo>
                  <a:pt x="159939" y="217384"/>
                </a:lnTo>
                <a:lnTo>
                  <a:pt x="159924" y="214884"/>
                </a:lnTo>
                <a:lnTo>
                  <a:pt x="143256" y="179832"/>
                </a:lnTo>
                <a:lnTo>
                  <a:pt x="121920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27" y="150328"/>
                </a:lnTo>
                <a:lnTo>
                  <a:pt x="215669" y="180379"/>
                </a:lnTo>
                <a:lnTo>
                  <a:pt x="223918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60" y="263652"/>
                </a:lnTo>
                <a:close/>
              </a:path>
              <a:path w="224154" h="314325">
                <a:moveTo>
                  <a:pt x="111252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80772" y="256032"/>
                </a:lnTo>
                <a:lnTo>
                  <a:pt x="102108" y="263652"/>
                </a:lnTo>
                <a:lnTo>
                  <a:pt x="211360" y="263652"/>
                </a:lnTo>
                <a:lnTo>
                  <a:pt x="209764" y="266414"/>
                </a:lnTo>
                <a:lnTo>
                  <a:pt x="181570" y="294989"/>
                </a:lnTo>
                <a:lnTo>
                  <a:pt x="143613" y="310729"/>
                </a:lnTo>
                <a:lnTo>
                  <a:pt x="122420" y="313634"/>
                </a:lnTo>
                <a:lnTo>
                  <a:pt x="111252" y="31394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944686" y="5905153"/>
            <a:ext cx="232930" cy="155864"/>
          </a:xfrm>
          <a:custGeom>
            <a:avLst/>
            <a:gdLst/>
            <a:ahLst/>
            <a:cxnLst/>
            <a:rect l="l" t="t" r="r" b="b"/>
            <a:pathLst>
              <a:path w="341629" h="228600">
                <a:moveTo>
                  <a:pt x="191216" y="36576"/>
                </a:moveTo>
                <a:lnTo>
                  <a:pt x="59436" y="36576"/>
                </a:lnTo>
                <a:lnTo>
                  <a:pt x="65460" y="28884"/>
                </a:lnTo>
                <a:lnTo>
                  <a:pt x="96916" y="5786"/>
                </a:lnTo>
                <a:lnTo>
                  <a:pt x="126492" y="0"/>
                </a:lnTo>
                <a:lnTo>
                  <a:pt x="137398" y="571"/>
                </a:lnTo>
                <a:lnTo>
                  <a:pt x="173807" y="13668"/>
                </a:lnTo>
                <a:lnTo>
                  <a:pt x="191216" y="36576"/>
                </a:lnTo>
                <a:close/>
              </a:path>
              <a:path w="341629" h="228600">
                <a:moveTo>
                  <a:pt x="332946" y="38100"/>
                </a:moveTo>
                <a:lnTo>
                  <a:pt x="192024" y="38100"/>
                </a:lnTo>
                <a:lnTo>
                  <a:pt x="197810" y="30622"/>
                </a:lnTo>
                <a:lnTo>
                  <a:pt x="228004" y="7072"/>
                </a:lnTo>
                <a:lnTo>
                  <a:pt x="259080" y="0"/>
                </a:lnTo>
                <a:lnTo>
                  <a:pt x="267962" y="285"/>
                </a:lnTo>
                <a:lnTo>
                  <a:pt x="306705" y="10287"/>
                </a:lnTo>
                <a:lnTo>
                  <a:pt x="332946" y="38100"/>
                </a:lnTo>
                <a:close/>
              </a:path>
              <a:path w="341629" h="228600">
                <a:moveTo>
                  <a:pt x="60960" y="228600"/>
                </a:moveTo>
                <a:lnTo>
                  <a:pt x="0" y="228600"/>
                </a:lnTo>
                <a:lnTo>
                  <a:pt x="0" y="7620"/>
                </a:lnTo>
                <a:lnTo>
                  <a:pt x="57912" y="7620"/>
                </a:lnTo>
                <a:lnTo>
                  <a:pt x="57912" y="36576"/>
                </a:lnTo>
                <a:lnTo>
                  <a:pt x="191216" y="36576"/>
                </a:lnTo>
                <a:lnTo>
                  <a:pt x="192024" y="38100"/>
                </a:lnTo>
                <a:lnTo>
                  <a:pt x="332946" y="38100"/>
                </a:lnTo>
                <a:lnTo>
                  <a:pt x="335280" y="42672"/>
                </a:lnTo>
                <a:lnTo>
                  <a:pt x="337393" y="48768"/>
                </a:lnTo>
                <a:lnTo>
                  <a:pt x="100584" y="48768"/>
                </a:lnTo>
                <a:lnTo>
                  <a:pt x="91440" y="51816"/>
                </a:lnTo>
                <a:lnTo>
                  <a:pt x="86868" y="51816"/>
                </a:lnTo>
                <a:lnTo>
                  <a:pt x="77724" y="57912"/>
                </a:lnTo>
                <a:lnTo>
                  <a:pt x="61245" y="92892"/>
                </a:lnTo>
                <a:lnTo>
                  <a:pt x="60960" y="100584"/>
                </a:lnTo>
                <a:lnTo>
                  <a:pt x="60960" y="228600"/>
                </a:lnTo>
                <a:close/>
              </a:path>
              <a:path w="341629" h="228600">
                <a:moveTo>
                  <a:pt x="201168" y="228600"/>
                </a:moveTo>
                <a:lnTo>
                  <a:pt x="140208" y="228600"/>
                </a:lnTo>
                <a:lnTo>
                  <a:pt x="140208" y="79248"/>
                </a:lnTo>
                <a:lnTo>
                  <a:pt x="138684" y="73152"/>
                </a:lnTo>
                <a:lnTo>
                  <a:pt x="135636" y="67056"/>
                </a:lnTo>
                <a:lnTo>
                  <a:pt x="134112" y="62484"/>
                </a:lnTo>
                <a:lnTo>
                  <a:pt x="131064" y="57912"/>
                </a:lnTo>
                <a:lnTo>
                  <a:pt x="124968" y="54864"/>
                </a:lnTo>
                <a:lnTo>
                  <a:pt x="120396" y="50292"/>
                </a:lnTo>
                <a:lnTo>
                  <a:pt x="112776" y="48768"/>
                </a:lnTo>
                <a:lnTo>
                  <a:pt x="234695" y="48768"/>
                </a:lnTo>
                <a:lnTo>
                  <a:pt x="227076" y="50292"/>
                </a:lnTo>
                <a:lnTo>
                  <a:pt x="220980" y="54864"/>
                </a:lnTo>
                <a:lnTo>
                  <a:pt x="202692" y="85344"/>
                </a:lnTo>
                <a:lnTo>
                  <a:pt x="201168" y="91440"/>
                </a:lnTo>
                <a:lnTo>
                  <a:pt x="201168" y="228600"/>
                </a:lnTo>
                <a:close/>
              </a:path>
              <a:path w="341629" h="228600">
                <a:moveTo>
                  <a:pt x="341376" y="228600"/>
                </a:moveTo>
                <a:lnTo>
                  <a:pt x="280416" y="228600"/>
                </a:lnTo>
                <a:lnTo>
                  <a:pt x="280416" y="82296"/>
                </a:lnTo>
                <a:lnTo>
                  <a:pt x="277368" y="70104"/>
                </a:lnTo>
                <a:lnTo>
                  <a:pt x="274319" y="65532"/>
                </a:lnTo>
                <a:lnTo>
                  <a:pt x="272795" y="60960"/>
                </a:lnTo>
                <a:lnTo>
                  <a:pt x="268224" y="56388"/>
                </a:lnTo>
                <a:lnTo>
                  <a:pt x="263652" y="53340"/>
                </a:lnTo>
                <a:lnTo>
                  <a:pt x="257555" y="50292"/>
                </a:lnTo>
                <a:lnTo>
                  <a:pt x="251460" y="48768"/>
                </a:lnTo>
                <a:lnTo>
                  <a:pt x="337393" y="48768"/>
                </a:lnTo>
                <a:lnTo>
                  <a:pt x="338161" y="50982"/>
                </a:lnTo>
                <a:lnTo>
                  <a:pt x="340042" y="60007"/>
                </a:lnTo>
                <a:lnTo>
                  <a:pt x="341066" y="69889"/>
                </a:lnTo>
                <a:lnTo>
                  <a:pt x="341289" y="77724"/>
                </a:lnTo>
                <a:lnTo>
                  <a:pt x="341376" y="22860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211733" y="5851120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232515" y="5909310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307849" y="5851121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384742" y="5851121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439294" y="5851120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460076" y="5909310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509953" y="5905153"/>
            <a:ext cx="156903" cy="1600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693871" y="5905153"/>
            <a:ext cx="142355" cy="1558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949488" y="6018414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949488" y="5955029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198870" y="5851121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67" y="93773"/>
                </a:lnTo>
                <a:lnTo>
                  <a:pt x="19859" y="52744"/>
                </a:lnTo>
                <a:lnTo>
                  <a:pt x="43743" y="22621"/>
                </a:lnTo>
                <a:lnTo>
                  <a:pt x="79533" y="4500"/>
                </a:lnTo>
                <a:lnTo>
                  <a:pt x="111252" y="0"/>
                </a:lnTo>
                <a:lnTo>
                  <a:pt x="120396" y="523"/>
                </a:lnTo>
                <a:lnTo>
                  <a:pt x="165163" y="12573"/>
                </a:lnTo>
                <a:lnTo>
                  <a:pt x="199358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274" y="51387"/>
                </a:lnTo>
                <a:lnTo>
                  <a:pt x="68008" y="83629"/>
                </a:lnTo>
                <a:lnTo>
                  <a:pt x="66090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18872" y="128016"/>
                </a:lnTo>
                <a:lnTo>
                  <a:pt x="126492" y="126492"/>
                </a:lnTo>
                <a:lnTo>
                  <a:pt x="132588" y="123444"/>
                </a:lnTo>
                <a:lnTo>
                  <a:pt x="140208" y="120396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3924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54590" y="81962"/>
                </a:lnTo>
                <a:lnTo>
                  <a:pt x="128397" y="53340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764" y="94726"/>
                </a:lnTo>
                <a:lnTo>
                  <a:pt x="210883" y="104775"/>
                </a:lnTo>
                <a:lnTo>
                  <a:pt x="207573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77" y="263652"/>
                </a:moveTo>
                <a:lnTo>
                  <a:pt x="111252" y="263652"/>
                </a:lnTo>
                <a:lnTo>
                  <a:pt x="121015" y="263032"/>
                </a:lnTo>
                <a:lnTo>
                  <a:pt x="129921" y="260985"/>
                </a:lnTo>
                <a:lnTo>
                  <a:pt x="159149" y="227076"/>
                </a:lnTo>
                <a:lnTo>
                  <a:pt x="159941" y="217384"/>
                </a:lnTo>
                <a:lnTo>
                  <a:pt x="159906" y="213360"/>
                </a:lnTo>
                <a:lnTo>
                  <a:pt x="129540" y="173736"/>
                </a:lnTo>
                <a:lnTo>
                  <a:pt x="123444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51" y="150328"/>
                </a:lnTo>
                <a:lnTo>
                  <a:pt x="216312" y="180379"/>
                </a:lnTo>
                <a:lnTo>
                  <a:pt x="223921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77" y="263652"/>
                </a:lnTo>
                <a:close/>
              </a:path>
              <a:path w="224154" h="314325">
                <a:moveTo>
                  <a:pt x="111252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80772" y="256032"/>
                </a:lnTo>
                <a:lnTo>
                  <a:pt x="88392" y="259080"/>
                </a:lnTo>
                <a:lnTo>
                  <a:pt x="94488" y="262128"/>
                </a:lnTo>
                <a:lnTo>
                  <a:pt x="102108" y="263652"/>
                </a:lnTo>
                <a:lnTo>
                  <a:pt x="211377" y="263652"/>
                </a:lnTo>
                <a:lnTo>
                  <a:pt x="209788" y="266414"/>
                </a:lnTo>
                <a:lnTo>
                  <a:pt x="182213" y="294989"/>
                </a:lnTo>
                <a:lnTo>
                  <a:pt x="143613" y="310729"/>
                </a:lnTo>
                <a:lnTo>
                  <a:pt x="122420" y="313634"/>
                </a:lnTo>
                <a:lnTo>
                  <a:pt x="111252" y="313944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459682" y="5851121"/>
            <a:ext cx="174914" cy="209983"/>
          </a:xfrm>
          <a:custGeom>
            <a:avLst/>
            <a:gdLst/>
            <a:ahLst/>
            <a:cxnLst/>
            <a:rect l="l" t="t" r="r" b="b"/>
            <a:pathLst>
              <a:path w="256540" h="307975">
                <a:moveTo>
                  <a:pt x="147828" y="307848"/>
                </a:moveTo>
                <a:lnTo>
                  <a:pt x="0" y="307848"/>
                </a:lnTo>
                <a:lnTo>
                  <a:pt x="0" y="0"/>
                </a:lnTo>
                <a:lnTo>
                  <a:pt x="144780" y="0"/>
                </a:lnTo>
                <a:lnTo>
                  <a:pt x="155043" y="285"/>
                </a:lnTo>
                <a:lnTo>
                  <a:pt x="193238" y="6905"/>
                </a:lnTo>
                <a:lnTo>
                  <a:pt x="226695" y="27241"/>
                </a:lnTo>
                <a:lnTo>
                  <a:pt x="240172" y="53340"/>
                </a:lnTo>
                <a:lnTo>
                  <a:pt x="67056" y="53340"/>
                </a:lnTo>
                <a:lnTo>
                  <a:pt x="67056" y="124968"/>
                </a:lnTo>
                <a:lnTo>
                  <a:pt x="224485" y="124968"/>
                </a:lnTo>
                <a:lnTo>
                  <a:pt x="219265" y="129921"/>
                </a:lnTo>
                <a:lnTo>
                  <a:pt x="210859" y="135969"/>
                </a:lnTo>
                <a:lnTo>
                  <a:pt x="201168" y="141732"/>
                </a:lnTo>
                <a:lnTo>
                  <a:pt x="214026" y="146256"/>
                </a:lnTo>
                <a:lnTo>
                  <a:pt x="225171" y="152781"/>
                </a:lnTo>
                <a:lnTo>
                  <a:pt x="234600" y="161020"/>
                </a:lnTo>
                <a:lnTo>
                  <a:pt x="242316" y="170688"/>
                </a:lnTo>
                <a:lnTo>
                  <a:pt x="67056" y="170688"/>
                </a:lnTo>
                <a:lnTo>
                  <a:pt x="67056" y="254508"/>
                </a:lnTo>
                <a:lnTo>
                  <a:pt x="249027" y="254508"/>
                </a:lnTo>
                <a:lnTo>
                  <a:pt x="246888" y="259080"/>
                </a:lnTo>
                <a:lnTo>
                  <a:pt x="242006" y="267652"/>
                </a:lnTo>
                <a:lnTo>
                  <a:pt x="236410" y="275082"/>
                </a:lnTo>
                <a:lnTo>
                  <a:pt x="229957" y="281368"/>
                </a:lnTo>
                <a:lnTo>
                  <a:pt x="222504" y="286511"/>
                </a:lnTo>
                <a:lnTo>
                  <a:pt x="215122" y="291917"/>
                </a:lnTo>
                <a:lnTo>
                  <a:pt x="178689" y="305276"/>
                </a:lnTo>
                <a:lnTo>
                  <a:pt x="158115" y="307562"/>
                </a:lnTo>
                <a:lnTo>
                  <a:pt x="147828" y="307848"/>
                </a:lnTo>
                <a:close/>
              </a:path>
              <a:path w="256540" h="307975">
                <a:moveTo>
                  <a:pt x="224485" y="124968"/>
                </a:moveTo>
                <a:lnTo>
                  <a:pt x="135636" y="124968"/>
                </a:lnTo>
                <a:lnTo>
                  <a:pt x="144256" y="124420"/>
                </a:lnTo>
                <a:lnTo>
                  <a:pt x="152019" y="122872"/>
                </a:lnTo>
                <a:lnTo>
                  <a:pt x="176784" y="88392"/>
                </a:lnTo>
                <a:lnTo>
                  <a:pt x="176784" y="82296"/>
                </a:lnTo>
                <a:lnTo>
                  <a:pt x="147828" y="54864"/>
                </a:lnTo>
                <a:lnTo>
                  <a:pt x="141732" y="54864"/>
                </a:lnTo>
                <a:lnTo>
                  <a:pt x="137160" y="53340"/>
                </a:lnTo>
                <a:lnTo>
                  <a:pt x="240172" y="53340"/>
                </a:lnTo>
                <a:lnTo>
                  <a:pt x="240982" y="56959"/>
                </a:lnTo>
                <a:lnTo>
                  <a:pt x="242006" y="66222"/>
                </a:lnTo>
                <a:lnTo>
                  <a:pt x="242316" y="76200"/>
                </a:lnTo>
                <a:lnTo>
                  <a:pt x="241720" y="87963"/>
                </a:lnTo>
                <a:lnTo>
                  <a:pt x="239839" y="98298"/>
                </a:lnTo>
                <a:lnTo>
                  <a:pt x="236529" y="107489"/>
                </a:lnTo>
                <a:lnTo>
                  <a:pt x="231648" y="115824"/>
                </a:lnTo>
                <a:lnTo>
                  <a:pt x="226242" y="123301"/>
                </a:lnTo>
                <a:lnTo>
                  <a:pt x="224485" y="124968"/>
                </a:lnTo>
                <a:close/>
              </a:path>
              <a:path w="256540" h="307975">
                <a:moveTo>
                  <a:pt x="249027" y="254508"/>
                </a:moveTo>
                <a:lnTo>
                  <a:pt x="152400" y="254508"/>
                </a:lnTo>
                <a:lnTo>
                  <a:pt x="164592" y="251460"/>
                </a:lnTo>
                <a:lnTo>
                  <a:pt x="169164" y="249936"/>
                </a:lnTo>
                <a:lnTo>
                  <a:pt x="178308" y="243840"/>
                </a:lnTo>
                <a:lnTo>
                  <a:pt x="182880" y="239268"/>
                </a:lnTo>
                <a:lnTo>
                  <a:pt x="184404" y="234696"/>
                </a:lnTo>
                <a:lnTo>
                  <a:pt x="187452" y="230124"/>
                </a:lnTo>
                <a:lnTo>
                  <a:pt x="188976" y="222504"/>
                </a:lnTo>
                <a:lnTo>
                  <a:pt x="188976" y="214884"/>
                </a:lnTo>
                <a:lnTo>
                  <a:pt x="168711" y="177117"/>
                </a:lnTo>
                <a:lnTo>
                  <a:pt x="140208" y="170688"/>
                </a:lnTo>
                <a:lnTo>
                  <a:pt x="242316" y="170688"/>
                </a:lnTo>
                <a:lnTo>
                  <a:pt x="248316" y="180665"/>
                </a:lnTo>
                <a:lnTo>
                  <a:pt x="252603" y="192214"/>
                </a:lnTo>
                <a:lnTo>
                  <a:pt x="255174" y="205192"/>
                </a:lnTo>
                <a:lnTo>
                  <a:pt x="256032" y="219456"/>
                </a:lnTo>
                <a:lnTo>
                  <a:pt x="255460" y="230576"/>
                </a:lnTo>
                <a:lnTo>
                  <a:pt x="253746" y="240982"/>
                </a:lnTo>
                <a:lnTo>
                  <a:pt x="250888" y="250531"/>
                </a:lnTo>
                <a:lnTo>
                  <a:pt x="249027" y="254508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663343" y="5851120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684125" y="5909310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759459" y="5851121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835313" y="5851121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890904" y="5851120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911686" y="5909310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961563" y="5905153"/>
            <a:ext cx="156903" cy="1600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7145482" y="5905153"/>
            <a:ext cx="142355" cy="1558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7388630" y="5909310"/>
            <a:ext cx="235960" cy="151967"/>
          </a:xfrm>
          <a:custGeom>
            <a:avLst/>
            <a:gdLst/>
            <a:ahLst/>
            <a:cxnLst/>
            <a:rect l="l" t="t" r="r" b="b"/>
            <a:pathLst>
              <a:path w="346075" h="222884">
                <a:moveTo>
                  <a:pt x="134112" y="222504"/>
                </a:moveTo>
                <a:lnTo>
                  <a:pt x="70104" y="222504"/>
                </a:lnTo>
                <a:lnTo>
                  <a:pt x="0" y="0"/>
                </a:lnTo>
                <a:lnTo>
                  <a:pt x="64008" y="0"/>
                </a:lnTo>
                <a:lnTo>
                  <a:pt x="105156" y="150876"/>
                </a:lnTo>
                <a:lnTo>
                  <a:pt x="152384" y="150876"/>
                </a:lnTo>
                <a:lnTo>
                  <a:pt x="134112" y="222504"/>
                </a:lnTo>
                <a:close/>
              </a:path>
              <a:path w="346075" h="222884">
                <a:moveTo>
                  <a:pt x="152384" y="150876"/>
                </a:moveTo>
                <a:lnTo>
                  <a:pt x="106680" y="150876"/>
                </a:lnTo>
                <a:lnTo>
                  <a:pt x="143256" y="0"/>
                </a:lnTo>
                <a:lnTo>
                  <a:pt x="202692" y="0"/>
                </a:lnTo>
                <a:lnTo>
                  <a:pt x="221164" y="73152"/>
                </a:lnTo>
                <a:lnTo>
                  <a:pt x="172212" y="73152"/>
                </a:lnTo>
                <a:lnTo>
                  <a:pt x="152384" y="150876"/>
                </a:lnTo>
                <a:close/>
              </a:path>
              <a:path w="346075" h="222884">
                <a:moveTo>
                  <a:pt x="297378" y="150876"/>
                </a:moveTo>
                <a:lnTo>
                  <a:pt x="240792" y="150876"/>
                </a:lnTo>
                <a:lnTo>
                  <a:pt x="281940" y="0"/>
                </a:lnTo>
                <a:lnTo>
                  <a:pt x="345948" y="0"/>
                </a:lnTo>
                <a:lnTo>
                  <a:pt x="297378" y="150876"/>
                </a:lnTo>
                <a:close/>
              </a:path>
              <a:path w="346075" h="222884">
                <a:moveTo>
                  <a:pt x="274320" y="222504"/>
                </a:moveTo>
                <a:lnTo>
                  <a:pt x="211836" y="222504"/>
                </a:lnTo>
                <a:lnTo>
                  <a:pt x="172212" y="73152"/>
                </a:lnTo>
                <a:lnTo>
                  <a:pt x="221164" y="73152"/>
                </a:lnTo>
                <a:lnTo>
                  <a:pt x="240792" y="150876"/>
                </a:lnTo>
                <a:lnTo>
                  <a:pt x="297378" y="150876"/>
                </a:lnTo>
                <a:lnTo>
                  <a:pt x="274320" y="222504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7634894" y="5905153"/>
            <a:ext cx="151058" cy="160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7811538" y="5851120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7832321" y="5909310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7882270" y="5905153"/>
            <a:ext cx="150668" cy="213014"/>
          </a:xfrm>
          <a:custGeom>
            <a:avLst/>
            <a:gdLst/>
            <a:ahLst/>
            <a:cxnLst/>
            <a:rect l="l" t="t" r="r" b="b"/>
            <a:pathLst>
              <a:path w="220979" h="312420">
                <a:moveTo>
                  <a:pt x="95904" y="222504"/>
                </a:moveTo>
                <a:lnTo>
                  <a:pt x="51708" y="214884"/>
                </a:lnTo>
                <a:lnTo>
                  <a:pt x="17347" y="182213"/>
                </a:lnTo>
                <a:lnTo>
                  <a:pt x="3107" y="143613"/>
                </a:lnTo>
                <a:lnTo>
                  <a:pt x="0" y="108966"/>
                </a:lnTo>
                <a:lnTo>
                  <a:pt x="416" y="100083"/>
                </a:lnTo>
                <a:lnTo>
                  <a:pt x="9714" y="59436"/>
                </a:lnTo>
                <a:lnTo>
                  <a:pt x="31182" y="26717"/>
                </a:lnTo>
                <a:lnTo>
                  <a:pt x="64186" y="5143"/>
                </a:lnTo>
                <a:lnTo>
                  <a:pt x="95904" y="0"/>
                </a:lnTo>
                <a:lnTo>
                  <a:pt x="106144" y="571"/>
                </a:lnTo>
                <a:lnTo>
                  <a:pt x="148863" y="19431"/>
                </a:lnTo>
                <a:lnTo>
                  <a:pt x="161436" y="36576"/>
                </a:lnTo>
                <a:lnTo>
                  <a:pt x="220872" y="36576"/>
                </a:lnTo>
                <a:lnTo>
                  <a:pt x="220872" y="45720"/>
                </a:lnTo>
                <a:lnTo>
                  <a:pt x="102000" y="45720"/>
                </a:lnTo>
                <a:lnTo>
                  <a:pt x="94380" y="47244"/>
                </a:lnTo>
                <a:lnTo>
                  <a:pt x="88284" y="51816"/>
                </a:lnTo>
                <a:lnTo>
                  <a:pt x="82188" y="54864"/>
                </a:lnTo>
                <a:lnTo>
                  <a:pt x="77598" y="59459"/>
                </a:lnTo>
                <a:lnTo>
                  <a:pt x="68472" y="71628"/>
                </a:lnTo>
                <a:lnTo>
                  <a:pt x="65424" y="77724"/>
                </a:lnTo>
                <a:lnTo>
                  <a:pt x="62376" y="92964"/>
                </a:lnTo>
                <a:lnTo>
                  <a:pt x="60852" y="102108"/>
                </a:lnTo>
                <a:lnTo>
                  <a:pt x="60852" y="118872"/>
                </a:lnTo>
                <a:lnTo>
                  <a:pt x="71520" y="155448"/>
                </a:lnTo>
                <a:lnTo>
                  <a:pt x="86760" y="170688"/>
                </a:lnTo>
                <a:lnTo>
                  <a:pt x="92856" y="175260"/>
                </a:lnTo>
                <a:lnTo>
                  <a:pt x="102000" y="176784"/>
                </a:lnTo>
                <a:lnTo>
                  <a:pt x="220872" y="176784"/>
                </a:lnTo>
                <a:lnTo>
                  <a:pt x="220872" y="188976"/>
                </a:lnTo>
                <a:lnTo>
                  <a:pt x="161436" y="188976"/>
                </a:lnTo>
                <a:lnTo>
                  <a:pt x="156293" y="197310"/>
                </a:lnTo>
                <a:lnTo>
                  <a:pt x="150006" y="204216"/>
                </a:lnTo>
                <a:lnTo>
                  <a:pt x="114954" y="220980"/>
                </a:lnTo>
                <a:lnTo>
                  <a:pt x="105286" y="222170"/>
                </a:lnTo>
                <a:lnTo>
                  <a:pt x="95904" y="222504"/>
                </a:lnTo>
                <a:close/>
              </a:path>
              <a:path w="220979" h="312420">
                <a:moveTo>
                  <a:pt x="220872" y="36576"/>
                </a:moveTo>
                <a:lnTo>
                  <a:pt x="162960" y="36576"/>
                </a:lnTo>
                <a:lnTo>
                  <a:pt x="162960" y="6095"/>
                </a:lnTo>
                <a:lnTo>
                  <a:pt x="220872" y="6095"/>
                </a:lnTo>
                <a:lnTo>
                  <a:pt x="220872" y="36576"/>
                </a:lnTo>
                <a:close/>
              </a:path>
              <a:path w="220979" h="312420">
                <a:moveTo>
                  <a:pt x="220872" y="176784"/>
                </a:moveTo>
                <a:lnTo>
                  <a:pt x="120288" y="176784"/>
                </a:lnTo>
                <a:lnTo>
                  <a:pt x="127908" y="175260"/>
                </a:lnTo>
                <a:lnTo>
                  <a:pt x="140100" y="169164"/>
                </a:lnTo>
                <a:lnTo>
                  <a:pt x="146196" y="164592"/>
                </a:lnTo>
                <a:lnTo>
                  <a:pt x="155340" y="152400"/>
                </a:lnTo>
                <a:lnTo>
                  <a:pt x="158388" y="146304"/>
                </a:lnTo>
                <a:lnTo>
                  <a:pt x="159912" y="138684"/>
                </a:lnTo>
                <a:lnTo>
                  <a:pt x="162960" y="131064"/>
                </a:lnTo>
                <a:lnTo>
                  <a:pt x="161436" y="88392"/>
                </a:lnTo>
                <a:lnTo>
                  <a:pt x="158388" y="80772"/>
                </a:lnTo>
                <a:lnTo>
                  <a:pt x="156864" y="73152"/>
                </a:lnTo>
                <a:lnTo>
                  <a:pt x="121812" y="45720"/>
                </a:lnTo>
                <a:lnTo>
                  <a:pt x="220872" y="45720"/>
                </a:lnTo>
                <a:lnTo>
                  <a:pt x="220872" y="176784"/>
                </a:lnTo>
                <a:close/>
              </a:path>
              <a:path w="220979" h="312420">
                <a:moveTo>
                  <a:pt x="206865" y="271272"/>
                </a:moveTo>
                <a:lnTo>
                  <a:pt x="114192" y="271272"/>
                </a:lnTo>
                <a:lnTo>
                  <a:pt x="126146" y="270390"/>
                </a:lnTo>
                <a:lnTo>
                  <a:pt x="136671" y="267652"/>
                </a:lnTo>
                <a:lnTo>
                  <a:pt x="162368" y="228981"/>
                </a:lnTo>
                <a:lnTo>
                  <a:pt x="162960" y="188976"/>
                </a:lnTo>
                <a:lnTo>
                  <a:pt x="220872" y="188976"/>
                </a:lnTo>
                <a:lnTo>
                  <a:pt x="220486" y="229028"/>
                </a:lnTo>
                <a:lnTo>
                  <a:pt x="207752" y="270009"/>
                </a:lnTo>
                <a:lnTo>
                  <a:pt x="206865" y="271272"/>
                </a:lnTo>
                <a:close/>
              </a:path>
              <a:path w="220979" h="312420">
                <a:moveTo>
                  <a:pt x="106572" y="312420"/>
                </a:moveTo>
                <a:lnTo>
                  <a:pt x="64186" y="306800"/>
                </a:lnTo>
                <a:lnTo>
                  <a:pt x="28467" y="286702"/>
                </a:lnTo>
                <a:lnTo>
                  <a:pt x="8965" y="250531"/>
                </a:lnTo>
                <a:lnTo>
                  <a:pt x="7512" y="240792"/>
                </a:lnTo>
                <a:lnTo>
                  <a:pt x="68472" y="240792"/>
                </a:lnTo>
                <a:lnTo>
                  <a:pt x="71306" y="249102"/>
                </a:lnTo>
                <a:lnTo>
                  <a:pt x="75140" y="255841"/>
                </a:lnTo>
                <a:lnTo>
                  <a:pt x="114192" y="271272"/>
                </a:lnTo>
                <a:lnTo>
                  <a:pt x="206865" y="271272"/>
                </a:lnTo>
                <a:lnTo>
                  <a:pt x="202584" y="277368"/>
                </a:lnTo>
                <a:lnTo>
                  <a:pt x="167532" y="303276"/>
                </a:lnTo>
                <a:lnTo>
                  <a:pt x="124241" y="311848"/>
                </a:lnTo>
                <a:lnTo>
                  <a:pt x="106572" y="31242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8066117" y="5851121"/>
            <a:ext cx="142442" cy="209983"/>
          </a:xfrm>
          <a:custGeom>
            <a:avLst/>
            <a:gdLst/>
            <a:ahLst/>
            <a:cxnLst/>
            <a:rect l="l" t="t" r="r" b="b"/>
            <a:pathLst>
              <a:path w="208915" h="307975">
                <a:moveTo>
                  <a:pt x="60960" y="307848"/>
                </a:moveTo>
                <a:lnTo>
                  <a:pt x="0" y="307848"/>
                </a:lnTo>
                <a:lnTo>
                  <a:pt x="0" y="0"/>
                </a:lnTo>
                <a:lnTo>
                  <a:pt x="60960" y="0"/>
                </a:lnTo>
                <a:lnTo>
                  <a:pt x="60960" y="117348"/>
                </a:lnTo>
                <a:lnTo>
                  <a:pt x="200516" y="117348"/>
                </a:lnTo>
                <a:lnTo>
                  <a:pt x="200787" y="117919"/>
                </a:lnTo>
                <a:lnTo>
                  <a:pt x="203406" y="125515"/>
                </a:lnTo>
                <a:lnTo>
                  <a:pt x="204085" y="128016"/>
                </a:lnTo>
                <a:lnTo>
                  <a:pt x="109728" y="128016"/>
                </a:lnTo>
                <a:lnTo>
                  <a:pt x="98012" y="129111"/>
                </a:lnTo>
                <a:lnTo>
                  <a:pt x="64198" y="163068"/>
                </a:lnTo>
                <a:lnTo>
                  <a:pt x="60960" y="192024"/>
                </a:lnTo>
                <a:lnTo>
                  <a:pt x="60960" y="307848"/>
                </a:lnTo>
                <a:close/>
              </a:path>
              <a:path w="208915" h="307975">
                <a:moveTo>
                  <a:pt x="200516" y="117348"/>
                </a:moveTo>
                <a:lnTo>
                  <a:pt x="62484" y="117348"/>
                </a:lnTo>
                <a:lnTo>
                  <a:pt x="68746" y="107894"/>
                </a:lnTo>
                <a:lnTo>
                  <a:pt x="102084" y="84391"/>
                </a:lnTo>
                <a:lnTo>
                  <a:pt x="128016" y="79248"/>
                </a:lnTo>
                <a:lnTo>
                  <a:pt x="139993" y="79795"/>
                </a:lnTo>
                <a:lnTo>
                  <a:pt x="182308" y="94869"/>
                </a:lnTo>
                <a:lnTo>
                  <a:pt x="200516" y="117348"/>
                </a:lnTo>
                <a:close/>
              </a:path>
              <a:path w="208915" h="307975">
                <a:moveTo>
                  <a:pt x="208788" y="307848"/>
                </a:moveTo>
                <a:lnTo>
                  <a:pt x="147828" y="307848"/>
                </a:lnTo>
                <a:lnTo>
                  <a:pt x="147828" y="182880"/>
                </a:lnTo>
                <a:lnTo>
                  <a:pt x="147494" y="170021"/>
                </a:lnTo>
                <a:lnTo>
                  <a:pt x="127825" y="131445"/>
                </a:lnTo>
                <a:lnTo>
                  <a:pt x="109728" y="128016"/>
                </a:lnTo>
                <a:lnTo>
                  <a:pt x="204085" y="128016"/>
                </a:lnTo>
                <a:lnTo>
                  <a:pt x="208778" y="170021"/>
                </a:lnTo>
                <a:lnTo>
                  <a:pt x="208788" y="307848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8227175" y="5863590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37160" y="291084"/>
                </a:moveTo>
                <a:lnTo>
                  <a:pt x="106680" y="291084"/>
                </a:lnTo>
                <a:lnTo>
                  <a:pt x="99845" y="291060"/>
                </a:lnTo>
                <a:lnTo>
                  <a:pt x="57912" y="281939"/>
                </a:lnTo>
                <a:lnTo>
                  <a:pt x="51816" y="278892"/>
                </a:lnTo>
                <a:lnTo>
                  <a:pt x="36576" y="239268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6220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37160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40208" y="243839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8337319" y="5905154"/>
            <a:ext cx="141274" cy="16002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5212773" y="5435485"/>
            <a:ext cx="0" cy="81395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938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5189913" y="5535930"/>
            <a:ext cx="176645" cy="0"/>
          </a:xfrm>
          <a:custGeom>
            <a:avLst/>
            <a:gdLst/>
            <a:ahLst/>
            <a:cxnLst/>
            <a:rect l="l" t="t" r="r" b="b"/>
            <a:pathLst>
              <a:path w="259079">
                <a:moveTo>
                  <a:pt x="0" y="0"/>
                </a:moveTo>
                <a:lnTo>
                  <a:pt x="259080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5212773" y="5554980"/>
            <a:ext cx="0" cy="90055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0"/>
                </a:moveTo>
                <a:lnTo>
                  <a:pt x="0" y="13208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5343698" y="5435485"/>
            <a:ext cx="0" cy="81395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872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5343698" y="5554980"/>
            <a:ext cx="0" cy="90488"/>
          </a:xfrm>
          <a:custGeom>
            <a:avLst/>
            <a:gdLst/>
            <a:ahLst/>
            <a:cxnLst/>
            <a:rect l="l" t="t" r="r" b="b"/>
            <a:pathLst>
              <a:path h="132715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5403965" y="5435484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5424747" y="5493674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5472546" y="5435484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227076" y="112776"/>
                </a:moveTo>
                <a:lnTo>
                  <a:pt x="166116" y="112776"/>
                </a:lnTo>
                <a:lnTo>
                  <a:pt x="166116" y="0"/>
                </a:lnTo>
                <a:lnTo>
                  <a:pt x="227076" y="0"/>
                </a:lnTo>
                <a:lnTo>
                  <a:pt x="227076" y="112776"/>
                </a:lnTo>
                <a:close/>
              </a:path>
              <a:path w="227329" h="314325">
                <a:moveTo>
                  <a:pt x="100584" y="313944"/>
                </a:moveTo>
                <a:lnTo>
                  <a:pt x="56388" y="304800"/>
                </a:lnTo>
                <a:lnTo>
                  <a:pt x="25908" y="278892"/>
                </a:lnTo>
                <a:lnTo>
                  <a:pt x="6096" y="240792"/>
                </a:lnTo>
                <a:lnTo>
                  <a:pt x="0" y="195072"/>
                </a:lnTo>
                <a:lnTo>
                  <a:pt x="523" y="183903"/>
                </a:lnTo>
                <a:lnTo>
                  <a:pt x="9834" y="142398"/>
                </a:lnTo>
                <a:lnTo>
                  <a:pt x="32170" y="108132"/>
                </a:lnTo>
                <a:lnTo>
                  <a:pt x="65841" y="85034"/>
                </a:lnTo>
                <a:lnTo>
                  <a:pt x="99060" y="79248"/>
                </a:lnTo>
                <a:lnTo>
                  <a:pt x="109085" y="79819"/>
                </a:lnTo>
                <a:lnTo>
                  <a:pt x="145732" y="92630"/>
                </a:lnTo>
                <a:lnTo>
                  <a:pt x="164592" y="112776"/>
                </a:lnTo>
                <a:lnTo>
                  <a:pt x="227076" y="112776"/>
                </a:lnTo>
                <a:lnTo>
                  <a:pt x="227076" y="124968"/>
                </a:lnTo>
                <a:lnTo>
                  <a:pt x="115824" y="124968"/>
                </a:lnTo>
                <a:lnTo>
                  <a:pt x="108346" y="125491"/>
                </a:lnTo>
                <a:lnTo>
                  <a:pt x="73152" y="147828"/>
                </a:lnTo>
                <a:lnTo>
                  <a:pt x="68580" y="153924"/>
                </a:lnTo>
                <a:lnTo>
                  <a:pt x="65532" y="161544"/>
                </a:lnTo>
                <a:lnTo>
                  <a:pt x="64008" y="170688"/>
                </a:lnTo>
                <a:lnTo>
                  <a:pt x="62888" y="176664"/>
                </a:lnTo>
                <a:lnTo>
                  <a:pt x="61941" y="182880"/>
                </a:lnTo>
                <a:lnTo>
                  <a:pt x="61221" y="189761"/>
                </a:lnTo>
                <a:lnTo>
                  <a:pt x="60960" y="196596"/>
                </a:lnTo>
                <a:lnTo>
                  <a:pt x="61224" y="203454"/>
                </a:lnTo>
                <a:lnTo>
                  <a:pt x="74676" y="245364"/>
                </a:lnTo>
                <a:lnTo>
                  <a:pt x="79248" y="252984"/>
                </a:lnTo>
                <a:lnTo>
                  <a:pt x="83820" y="257556"/>
                </a:lnTo>
                <a:lnTo>
                  <a:pt x="91440" y="262128"/>
                </a:lnTo>
                <a:lnTo>
                  <a:pt x="97536" y="266700"/>
                </a:lnTo>
                <a:lnTo>
                  <a:pt x="106680" y="268224"/>
                </a:lnTo>
                <a:lnTo>
                  <a:pt x="227076" y="268224"/>
                </a:lnTo>
                <a:lnTo>
                  <a:pt x="227076" y="280416"/>
                </a:lnTo>
                <a:lnTo>
                  <a:pt x="167640" y="280416"/>
                </a:lnTo>
                <a:lnTo>
                  <a:pt x="162282" y="288964"/>
                </a:lnTo>
                <a:lnTo>
                  <a:pt x="155638" y="296227"/>
                </a:lnTo>
                <a:lnTo>
                  <a:pt x="111490" y="313610"/>
                </a:lnTo>
                <a:lnTo>
                  <a:pt x="100584" y="313944"/>
                </a:lnTo>
                <a:close/>
              </a:path>
              <a:path w="227329" h="314325">
                <a:moveTo>
                  <a:pt x="227076" y="268224"/>
                </a:moveTo>
                <a:lnTo>
                  <a:pt x="124968" y="268224"/>
                </a:lnTo>
                <a:lnTo>
                  <a:pt x="134112" y="266700"/>
                </a:lnTo>
                <a:lnTo>
                  <a:pt x="140208" y="262128"/>
                </a:lnTo>
                <a:lnTo>
                  <a:pt x="164592" y="231648"/>
                </a:lnTo>
                <a:lnTo>
                  <a:pt x="167616" y="189738"/>
                </a:lnTo>
                <a:lnTo>
                  <a:pt x="167449" y="182880"/>
                </a:lnTo>
                <a:lnTo>
                  <a:pt x="156972" y="147828"/>
                </a:lnTo>
                <a:lnTo>
                  <a:pt x="152400" y="140208"/>
                </a:lnTo>
                <a:lnTo>
                  <a:pt x="147828" y="135636"/>
                </a:lnTo>
                <a:lnTo>
                  <a:pt x="140208" y="131064"/>
                </a:lnTo>
                <a:lnTo>
                  <a:pt x="134112" y="128016"/>
                </a:lnTo>
                <a:lnTo>
                  <a:pt x="124968" y="124968"/>
                </a:lnTo>
                <a:lnTo>
                  <a:pt x="227076" y="124968"/>
                </a:lnTo>
                <a:lnTo>
                  <a:pt x="227076" y="268224"/>
                </a:lnTo>
                <a:close/>
              </a:path>
              <a:path w="227329" h="314325">
                <a:moveTo>
                  <a:pt x="227076" y="309372"/>
                </a:moveTo>
                <a:lnTo>
                  <a:pt x="169164" y="309372"/>
                </a:lnTo>
                <a:lnTo>
                  <a:pt x="169164" y="280416"/>
                </a:lnTo>
                <a:lnTo>
                  <a:pt x="227076" y="280416"/>
                </a:lnTo>
                <a:lnTo>
                  <a:pt x="227076" y="3093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5652309" y="5435484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227076" y="112776"/>
                </a:moveTo>
                <a:lnTo>
                  <a:pt x="166116" y="112776"/>
                </a:lnTo>
                <a:lnTo>
                  <a:pt x="166116" y="0"/>
                </a:lnTo>
                <a:lnTo>
                  <a:pt x="227076" y="0"/>
                </a:lnTo>
                <a:lnTo>
                  <a:pt x="227076" y="112776"/>
                </a:lnTo>
                <a:close/>
              </a:path>
              <a:path w="227329" h="314325">
                <a:moveTo>
                  <a:pt x="100584" y="313944"/>
                </a:moveTo>
                <a:lnTo>
                  <a:pt x="56388" y="304800"/>
                </a:lnTo>
                <a:lnTo>
                  <a:pt x="25908" y="278892"/>
                </a:lnTo>
                <a:lnTo>
                  <a:pt x="7620" y="240792"/>
                </a:lnTo>
                <a:lnTo>
                  <a:pt x="0" y="195072"/>
                </a:lnTo>
                <a:lnTo>
                  <a:pt x="547" y="183903"/>
                </a:lnTo>
                <a:lnTo>
                  <a:pt x="2095" y="173164"/>
                </a:lnTo>
                <a:lnTo>
                  <a:pt x="4500" y="162710"/>
                </a:lnTo>
                <a:lnTo>
                  <a:pt x="7620" y="152400"/>
                </a:lnTo>
                <a:lnTo>
                  <a:pt x="10477" y="142398"/>
                </a:lnTo>
                <a:lnTo>
                  <a:pt x="32170" y="108132"/>
                </a:lnTo>
                <a:lnTo>
                  <a:pt x="65841" y="85034"/>
                </a:lnTo>
                <a:lnTo>
                  <a:pt x="99060" y="79248"/>
                </a:lnTo>
                <a:lnTo>
                  <a:pt x="109085" y="79819"/>
                </a:lnTo>
                <a:lnTo>
                  <a:pt x="145732" y="92630"/>
                </a:lnTo>
                <a:lnTo>
                  <a:pt x="164592" y="112776"/>
                </a:lnTo>
                <a:lnTo>
                  <a:pt x="227076" y="112776"/>
                </a:lnTo>
                <a:lnTo>
                  <a:pt x="227076" y="124968"/>
                </a:lnTo>
                <a:lnTo>
                  <a:pt x="115824" y="124968"/>
                </a:lnTo>
                <a:lnTo>
                  <a:pt x="108346" y="125491"/>
                </a:lnTo>
                <a:lnTo>
                  <a:pt x="73152" y="147828"/>
                </a:lnTo>
                <a:lnTo>
                  <a:pt x="61221" y="189761"/>
                </a:lnTo>
                <a:lnTo>
                  <a:pt x="60960" y="196596"/>
                </a:lnTo>
                <a:lnTo>
                  <a:pt x="61224" y="203454"/>
                </a:lnTo>
                <a:lnTo>
                  <a:pt x="74676" y="245364"/>
                </a:lnTo>
                <a:lnTo>
                  <a:pt x="79248" y="252984"/>
                </a:lnTo>
                <a:lnTo>
                  <a:pt x="83820" y="257556"/>
                </a:lnTo>
                <a:lnTo>
                  <a:pt x="91440" y="262128"/>
                </a:lnTo>
                <a:lnTo>
                  <a:pt x="97536" y="266700"/>
                </a:lnTo>
                <a:lnTo>
                  <a:pt x="106680" y="268224"/>
                </a:lnTo>
                <a:lnTo>
                  <a:pt x="227076" y="268224"/>
                </a:lnTo>
                <a:lnTo>
                  <a:pt x="227076" y="280416"/>
                </a:lnTo>
                <a:lnTo>
                  <a:pt x="167640" y="280416"/>
                </a:lnTo>
                <a:lnTo>
                  <a:pt x="162496" y="288964"/>
                </a:lnTo>
                <a:lnTo>
                  <a:pt x="156210" y="296227"/>
                </a:lnTo>
                <a:lnTo>
                  <a:pt x="121539" y="312420"/>
                </a:lnTo>
                <a:lnTo>
                  <a:pt x="111490" y="313610"/>
                </a:lnTo>
                <a:lnTo>
                  <a:pt x="100584" y="313944"/>
                </a:lnTo>
                <a:close/>
              </a:path>
              <a:path w="227329" h="314325">
                <a:moveTo>
                  <a:pt x="227076" y="268224"/>
                </a:moveTo>
                <a:lnTo>
                  <a:pt x="126492" y="268224"/>
                </a:lnTo>
                <a:lnTo>
                  <a:pt x="134112" y="266700"/>
                </a:lnTo>
                <a:lnTo>
                  <a:pt x="140208" y="262128"/>
                </a:lnTo>
                <a:lnTo>
                  <a:pt x="164592" y="231648"/>
                </a:lnTo>
                <a:lnTo>
                  <a:pt x="167616" y="189738"/>
                </a:lnTo>
                <a:lnTo>
                  <a:pt x="167449" y="182880"/>
                </a:lnTo>
                <a:lnTo>
                  <a:pt x="156972" y="147828"/>
                </a:lnTo>
                <a:lnTo>
                  <a:pt x="152400" y="140208"/>
                </a:lnTo>
                <a:lnTo>
                  <a:pt x="147828" y="135636"/>
                </a:lnTo>
                <a:lnTo>
                  <a:pt x="140208" y="131064"/>
                </a:lnTo>
                <a:lnTo>
                  <a:pt x="134112" y="128016"/>
                </a:lnTo>
                <a:lnTo>
                  <a:pt x="126492" y="124968"/>
                </a:lnTo>
                <a:lnTo>
                  <a:pt x="227076" y="124968"/>
                </a:lnTo>
                <a:lnTo>
                  <a:pt x="227076" y="268224"/>
                </a:lnTo>
                <a:close/>
              </a:path>
              <a:path w="227329" h="314325">
                <a:moveTo>
                  <a:pt x="227076" y="309372"/>
                </a:moveTo>
                <a:lnTo>
                  <a:pt x="169164" y="309372"/>
                </a:lnTo>
                <a:lnTo>
                  <a:pt x="169164" y="280416"/>
                </a:lnTo>
                <a:lnTo>
                  <a:pt x="227076" y="280416"/>
                </a:lnTo>
                <a:lnTo>
                  <a:pt x="227076" y="3093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5832071" y="5489517"/>
            <a:ext cx="151058" cy="1600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6007677" y="5489517"/>
            <a:ext cx="142355" cy="15586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6292388" y="5435311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6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6269528" y="5626244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5715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6432665" y="5489518"/>
            <a:ext cx="148590" cy="1600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6590606" y="5493674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025" y="251460"/>
                </a:moveTo>
                <a:lnTo>
                  <a:pt x="57912" y="251460"/>
                </a:lnTo>
                <a:lnTo>
                  <a:pt x="65532" y="249936"/>
                </a:lnTo>
                <a:lnTo>
                  <a:pt x="71628" y="246888"/>
                </a:lnTo>
                <a:lnTo>
                  <a:pt x="74676" y="240792"/>
                </a:lnTo>
                <a:lnTo>
                  <a:pt x="79248" y="236220"/>
                </a:lnTo>
                <a:lnTo>
                  <a:pt x="80772" y="230124"/>
                </a:lnTo>
                <a:lnTo>
                  <a:pt x="80772" y="213360"/>
                </a:lnTo>
                <a:lnTo>
                  <a:pt x="77724" y="210312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lnTo>
                  <a:pt x="135025" y="251460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27432" y="300228"/>
                </a:lnTo>
                <a:lnTo>
                  <a:pt x="21336" y="298704"/>
                </a:lnTo>
                <a:lnTo>
                  <a:pt x="21336" y="248412"/>
                </a:lnTo>
                <a:lnTo>
                  <a:pt x="27432" y="249936"/>
                </a:lnTo>
                <a:lnTo>
                  <a:pt x="39624" y="249936"/>
                </a:lnTo>
                <a:lnTo>
                  <a:pt x="45720" y="251460"/>
                </a:lnTo>
                <a:lnTo>
                  <a:pt x="135025" y="251460"/>
                </a:lnTo>
                <a:lnTo>
                  <a:pt x="130492" y="262770"/>
                </a:lnTo>
                <a:lnTo>
                  <a:pt x="98440" y="294441"/>
                </a:lnTo>
                <a:lnTo>
                  <a:pt x="74342" y="299632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6753744" y="5489517"/>
            <a:ext cx="151058" cy="16001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6929350" y="5489516"/>
            <a:ext cx="97675" cy="15586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54B7531-2A36-439E-B3CA-6F233165584E}"/>
              </a:ext>
            </a:extLst>
          </p:cNvPr>
          <p:cNvSpPr txBox="1">
            <a:spLocks/>
          </p:cNvSpPr>
          <p:nvPr/>
        </p:nvSpPr>
        <p:spPr>
          <a:xfrm>
            <a:off x="3754996" y="2187032"/>
            <a:ext cx="4682007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322960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9492" y="427066"/>
            <a:ext cx="184006" cy="235960"/>
          </a:xfrm>
          <a:custGeom>
            <a:avLst/>
            <a:gdLst/>
            <a:ahLst/>
            <a:cxnLst/>
            <a:rect l="l" t="t" r="r" b="b"/>
            <a:pathLst>
              <a:path w="269875" h="346075">
                <a:moveTo>
                  <a:pt x="258061" y="288035"/>
                </a:moveTo>
                <a:lnTo>
                  <a:pt x="135636" y="288035"/>
                </a:lnTo>
                <a:lnTo>
                  <a:pt x="147399" y="287750"/>
                </a:lnTo>
                <a:lnTo>
                  <a:pt x="157734" y="286892"/>
                </a:lnTo>
                <a:lnTo>
                  <a:pt x="197167" y="269747"/>
                </a:lnTo>
                <a:lnTo>
                  <a:pt x="204216" y="246887"/>
                </a:lnTo>
                <a:lnTo>
                  <a:pt x="203358" y="239220"/>
                </a:lnTo>
                <a:lnTo>
                  <a:pt x="171640" y="214312"/>
                </a:lnTo>
                <a:lnTo>
                  <a:pt x="109728" y="199643"/>
                </a:lnTo>
                <a:lnTo>
                  <a:pt x="86344" y="193667"/>
                </a:lnTo>
                <a:lnTo>
                  <a:pt x="39624" y="173735"/>
                </a:lnTo>
                <a:lnTo>
                  <a:pt x="14287" y="144970"/>
                </a:lnTo>
                <a:lnTo>
                  <a:pt x="6096" y="103631"/>
                </a:lnTo>
                <a:lnTo>
                  <a:pt x="8096" y="81891"/>
                </a:lnTo>
                <a:lnTo>
                  <a:pt x="24098" y="44696"/>
                </a:lnTo>
                <a:lnTo>
                  <a:pt x="56078" y="16716"/>
                </a:lnTo>
                <a:lnTo>
                  <a:pt x="103465" y="1952"/>
                </a:lnTo>
                <a:lnTo>
                  <a:pt x="132588" y="0"/>
                </a:lnTo>
                <a:lnTo>
                  <a:pt x="157114" y="1738"/>
                </a:lnTo>
                <a:lnTo>
                  <a:pt x="201596" y="16073"/>
                </a:lnTo>
                <a:lnTo>
                  <a:pt x="237005" y="44124"/>
                </a:lnTo>
                <a:lnTo>
                  <a:pt x="245805" y="57912"/>
                </a:lnTo>
                <a:lnTo>
                  <a:pt x="129540" y="57912"/>
                </a:lnTo>
                <a:lnTo>
                  <a:pt x="116657" y="58721"/>
                </a:lnTo>
                <a:lnTo>
                  <a:pt x="79986" y="74842"/>
                </a:lnTo>
                <a:lnTo>
                  <a:pt x="71628" y="99059"/>
                </a:lnTo>
                <a:lnTo>
                  <a:pt x="72509" y="107394"/>
                </a:lnTo>
                <a:lnTo>
                  <a:pt x="102489" y="131825"/>
                </a:lnTo>
                <a:lnTo>
                  <a:pt x="129540" y="138683"/>
                </a:lnTo>
                <a:lnTo>
                  <a:pt x="184404" y="152399"/>
                </a:lnTo>
                <a:lnTo>
                  <a:pt x="230481" y="168687"/>
                </a:lnTo>
                <a:lnTo>
                  <a:pt x="262699" y="203644"/>
                </a:lnTo>
                <a:lnTo>
                  <a:pt x="269748" y="242315"/>
                </a:lnTo>
                <a:lnTo>
                  <a:pt x="267485" y="264056"/>
                </a:lnTo>
                <a:lnTo>
                  <a:pt x="260794" y="283654"/>
                </a:lnTo>
                <a:lnTo>
                  <a:pt x="258061" y="288035"/>
                </a:lnTo>
                <a:close/>
              </a:path>
              <a:path w="269875" h="346075">
                <a:moveTo>
                  <a:pt x="259080" y="108203"/>
                </a:moveTo>
                <a:lnTo>
                  <a:pt x="193548" y="108203"/>
                </a:lnTo>
                <a:lnTo>
                  <a:pt x="191214" y="94487"/>
                </a:lnTo>
                <a:lnTo>
                  <a:pt x="186309" y="83057"/>
                </a:lnTo>
                <a:lnTo>
                  <a:pt x="150304" y="60197"/>
                </a:lnTo>
                <a:lnTo>
                  <a:pt x="129540" y="57912"/>
                </a:lnTo>
                <a:lnTo>
                  <a:pt x="245805" y="57912"/>
                </a:lnTo>
                <a:lnTo>
                  <a:pt x="248602" y="62293"/>
                </a:lnTo>
                <a:lnTo>
                  <a:pt x="255912" y="83605"/>
                </a:lnTo>
                <a:lnTo>
                  <a:pt x="259080" y="108203"/>
                </a:lnTo>
                <a:close/>
              </a:path>
              <a:path w="269875" h="346075">
                <a:moveTo>
                  <a:pt x="137160" y="345948"/>
                </a:moveTo>
                <a:lnTo>
                  <a:pt x="80010" y="338899"/>
                </a:lnTo>
                <a:lnTo>
                  <a:pt x="36576" y="316991"/>
                </a:lnTo>
                <a:lnTo>
                  <a:pt x="9144" y="282320"/>
                </a:lnTo>
                <a:lnTo>
                  <a:pt x="0" y="236219"/>
                </a:lnTo>
                <a:lnTo>
                  <a:pt x="65532" y="236219"/>
                </a:lnTo>
                <a:lnTo>
                  <a:pt x="67243" y="246887"/>
                </a:lnTo>
                <a:lnTo>
                  <a:pt x="69913" y="255841"/>
                </a:lnTo>
                <a:lnTo>
                  <a:pt x="100393" y="283463"/>
                </a:lnTo>
                <a:lnTo>
                  <a:pt x="135636" y="288035"/>
                </a:lnTo>
                <a:lnTo>
                  <a:pt x="258061" y="288035"/>
                </a:lnTo>
                <a:lnTo>
                  <a:pt x="249816" y="301251"/>
                </a:lnTo>
                <a:lnTo>
                  <a:pt x="234695" y="316991"/>
                </a:lnTo>
                <a:lnTo>
                  <a:pt x="215812" y="329874"/>
                </a:lnTo>
                <a:lnTo>
                  <a:pt x="193357" y="338899"/>
                </a:lnTo>
                <a:lnTo>
                  <a:pt x="167187" y="344209"/>
                </a:lnTo>
                <a:lnTo>
                  <a:pt x="137160" y="345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137958" y="446808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259532" y="487334"/>
            <a:ext cx="96635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379027" y="49148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560868" y="487333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2776" y="257556"/>
                </a:moveTo>
                <a:lnTo>
                  <a:pt x="62674" y="249364"/>
                </a:lnTo>
                <a:lnTo>
                  <a:pt x="27432" y="224028"/>
                </a:lnTo>
                <a:lnTo>
                  <a:pt x="6858" y="183451"/>
                </a:lnTo>
                <a:lnTo>
                  <a:pt x="0" y="132588"/>
                </a:lnTo>
                <a:lnTo>
                  <a:pt x="1976" y="103203"/>
                </a:lnTo>
                <a:lnTo>
                  <a:pt x="17359" y="54149"/>
                </a:lnTo>
                <a:lnTo>
                  <a:pt x="47005" y="19931"/>
                </a:lnTo>
                <a:lnTo>
                  <a:pt x="89201" y="2262"/>
                </a:lnTo>
                <a:lnTo>
                  <a:pt x="114300" y="0"/>
                </a:lnTo>
                <a:lnTo>
                  <a:pt x="136255" y="1404"/>
                </a:lnTo>
                <a:lnTo>
                  <a:pt x="173878" y="12215"/>
                </a:lnTo>
                <a:lnTo>
                  <a:pt x="212788" y="49720"/>
                </a:lnTo>
                <a:lnTo>
                  <a:pt x="214113" y="53340"/>
                </a:lnTo>
                <a:lnTo>
                  <a:pt x="115824" y="53340"/>
                </a:lnTo>
                <a:lnTo>
                  <a:pt x="100988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5841" y="144184"/>
                </a:lnTo>
                <a:lnTo>
                  <a:pt x="78509" y="188142"/>
                </a:lnTo>
                <a:lnTo>
                  <a:pt x="114300" y="204216"/>
                </a:lnTo>
                <a:lnTo>
                  <a:pt x="209002" y="204216"/>
                </a:lnTo>
                <a:lnTo>
                  <a:pt x="201168" y="216408"/>
                </a:lnTo>
                <a:lnTo>
                  <a:pt x="184570" y="234410"/>
                </a:lnTo>
                <a:lnTo>
                  <a:pt x="164401" y="247269"/>
                </a:lnTo>
                <a:lnTo>
                  <a:pt x="140517" y="254984"/>
                </a:lnTo>
                <a:lnTo>
                  <a:pt x="112776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420" y="54435"/>
                </a:lnTo>
                <a:lnTo>
                  <a:pt x="115824" y="53340"/>
                </a:lnTo>
                <a:lnTo>
                  <a:pt x="214113" y="53340"/>
                </a:lnTo>
                <a:lnTo>
                  <a:pt x="220051" y="69556"/>
                </a:lnTo>
                <a:lnTo>
                  <a:pt x="224028" y="92964"/>
                </a:lnTo>
                <a:close/>
              </a:path>
              <a:path w="224154" h="257809">
                <a:moveTo>
                  <a:pt x="209002" y="204216"/>
                </a:moveTo>
                <a:lnTo>
                  <a:pt x="114300" y="204216"/>
                </a:lnTo>
                <a:lnTo>
                  <a:pt x="124872" y="203620"/>
                </a:lnTo>
                <a:lnTo>
                  <a:pt x="133731" y="201739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241" y="176117"/>
                </a:lnTo>
                <a:lnTo>
                  <a:pt x="215836" y="190119"/>
                </a:lnTo>
                <a:lnTo>
                  <a:pt x="209385" y="203620"/>
                </a:lnTo>
                <a:lnTo>
                  <a:pt x="209002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727122" y="446808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846618" y="49148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038850" y="487334"/>
            <a:ext cx="96635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146916" y="487333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09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09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09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323560" y="433301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59817" y="328612"/>
                </a:lnTo>
                <a:lnTo>
                  <a:pt x="27432" y="303276"/>
                </a:lnTo>
                <a:lnTo>
                  <a:pt x="6858" y="263461"/>
                </a:lnTo>
                <a:lnTo>
                  <a:pt x="0" y="213360"/>
                </a:lnTo>
                <a:lnTo>
                  <a:pt x="1714" y="184189"/>
                </a:lnTo>
                <a:lnTo>
                  <a:pt x="15459" y="135516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43"/>
                </a:lnTo>
                <a:lnTo>
                  <a:pt x="150971" y="950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7348" y="134112"/>
                </a:lnTo>
                <a:lnTo>
                  <a:pt x="104727" y="135516"/>
                </a:lnTo>
                <a:lnTo>
                  <a:pt x="71961" y="167211"/>
                </a:lnTo>
                <a:lnTo>
                  <a:pt x="65532" y="208788"/>
                </a:lnTo>
                <a:lnTo>
                  <a:pt x="66151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6228"/>
                </a:lnTo>
                <a:lnTo>
                  <a:pt x="157543" y="315087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40411"/>
                </a:lnTo>
                <a:lnTo>
                  <a:pt x="170582" y="208788"/>
                </a:lnTo>
                <a:lnTo>
                  <a:pt x="169283" y="190023"/>
                </a:lnTo>
                <a:lnTo>
                  <a:pt x="149352" y="146304"/>
                </a:lnTo>
                <a:lnTo>
                  <a:pt x="117348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613467" y="433301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17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1732" y="0"/>
                </a:lnTo>
                <a:lnTo>
                  <a:pt x="156900" y="1190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346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1" y="272795"/>
                </a:lnTo>
                <a:lnTo>
                  <a:pt x="232386" y="295108"/>
                </a:lnTo>
                <a:lnTo>
                  <a:pt x="207073" y="314134"/>
                </a:lnTo>
                <a:lnTo>
                  <a:pt x="176903" y="325445"/>
                </a:lnTo>
                <a:lnTo>
                  <a:pt x="141732" y="329184"/>
                </a:lnTo>
                <a:close/>
              </a:path>
              <a:path w="279400" h="329565">
                <a:moveTo>
                  <a:pt x="249481" y="272795"/>
                </a:moveTo>
                <a:lnTo>
                  <a:pt x="132588" y="272795"/>
                </a:lnTo>
                <a:lnTo>
                  <a:pt x="154852" y="269914"/>
                </a:lnTo>
                <a:lnTo>
                  <a:pt x="173545" y="261175"/>
                </a:lnTo>
                <a:lnTo>
                  <a:pt x="199644" y="225552"/>
                </a:lnTo>
                <a:lnTo>
                  <a:pt x="209716" y="179260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259" y="63246"/>
                </a:lnTo>
                <a:lnTo>
                  <a:pt x="132588" y="56388"/>
                </a:lnTo>
                <a:lnTo>
                  <a:pt x="254346" y="56388"/>
                </a:lnTo>
                <a:lnTo>
                  <a:pt x="272796" y="102108"/>
                </a:lnTo>
                <a:lnTo>
                  <a:pt x="278582" y="144113"/>
                </a:lnTo>
                <a:lnTo>
                  <a:pt x="278892" y="156972"/>
                </a:lnTo>
                <a:lnTo>
                  <a:pt x="277201" y="188714"/>
                </a:lnTo>
                <a:lnTo>
                  <a:pt x="272224" y="217741"/>
                </a:lnTo>
                <a:lnTo>
                  <a:pt x="264104" y="244197"/>
                </a:lnTo>
                <a:lnTo>
                  <a:pt x="252984" y="268224"/>
                </a:lnTo>
                <a:lnTo>
                  <a:pt x="249481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825441" y="487333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280" y="229100"/>
                </a:lnTo>
                <a:lnTo>
                  <a:pt x="137731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161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991696" y="446808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7102878" y="487333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7215" y="69294"/>
                </a:lnTo>
                <a:lnTo>
                  <a:pt x="22860" y="32004"/>
                </a:lnTo>
                <a:lnTo>
                  <a:pt x="58483" y="8001"/>
                </a:lnTo>
                <a:lnTo>
                  <a:pt x="111252" y="0"/>
                </a:lnTo>
                <a:lnTo>
                  <a:pt x="130373" y="1095"/>
                </a:lnTo>
                <a:lnTo>
                  <a:pt x="182880" y="15240"/>
                </a:lnTo>
                <a:lnTo>
                  <a:pt x="209661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4676" y="257556"/>
                </a:moveTo>
                <a:lnTo>
                  <a:pt x="32456" y="247269"/>
                </a:lnTo>
                <a:lnTo>
                  <a:pt x="4953" y="216408"/>
                </a:lnTo>
                <a:lnTo>
                  <a:pt x="0" y="184404"/>
                </a:lnTo>
                <a:lnTo>
                  <a:pt x="2024" y="163901"/>
                </a:lnTo>
                <a:lnTo>
                  <a:pt x="33528" y="120396"/>
                </a:lnTo>
                <a:lnTo>
                  <a:pt x="72747" y="106465"/>
                </a:lnTo>
                <a:lnTo>
                  <a:pt x="119586" y="99441"/>
                </a:lnTo>
                <a:lnTo>
                  <a:pt x="126492" y="98298"/>
                </a:lnTo>
                <a:lnTo>
                  <a:pt x="132254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09661" y="50292"/>
                </a:lnTo>
                <a:lnTo>
                  <a:pt x="211383" y="55316"/>
                </a:lnTo>
                <a:lnTo>
                  <a:pt x="213360" y="76200"/>
                </a:lnTo>
                <a:lnTo>
                  <a:pt x="213360" y="131064"/>
                </a:lnTo>
                <a:lnTo>
                  <a:pt x="149352" y="131064"/>
                </a:lnTo>
                <a:lnTo>
                  <a:pt x="146304" y="134112"/>
                </a:lnTo>
                <a:lnTo>
                  <a:pt x="137160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88011" y="148780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7724" y="210312"/>
                </a:lnTo>
                <a:lnTo>
                  <a:pt x="85344" y="211836"/>
                </a:lnTo>
                <a:lnTo>
                  <a:pt x="214361" y="211836"/>
                </a:lnTo>
                <a:lnTo>
                  <a:pt x="214884" y="216408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280" y="229100"/>
                </a:lnTo>
                <a:lnTo>
                  <a:pt x="111323" y="251769"/>
                </a:lnTo>
                <a:lnTo>
                  <a:pt x="87844" y="256960"/>
                </a:lnTo>
                <a:lnTo>
                  <a:pt x="74676" y="257556"/>
                </a:lnTo>
                <a:close/>
              </a:path>
              <a:path w="228600" h="257809">
                <a:moveTo>
                  <a:pt x="214361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4970" y="182689"/>
                </a:lnTo>
                <a:lnTo>
                  <a:pt x="149352" y="155448"/>
                </a:lnTo>
                <a:lnTo>
                  <a:pt x="149352" y="131064"/>
                </a:lnTo>
                <a:lnTo>
                  <a:pt x="213360" y="131064"/>
                </a:lnTo>
                <a:lnTo>
                  <a:pt x="213383" y="194976"/>
                </a:lnTo>
                <a:lnTo>
                  <a:pt x="213550" y="201549"/>
                </a:lnTo>
                <a:lnTo>
                  <a:pt x="214002" y="208692"/>
                </a:lnTo>
                <a:lnTo>
                  <a:pt x="214361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6972" y="249936"/>
                </a:lnTo>
                <a:lnTo>
                  <a:pt x="154043" y="241149"/>
                </a:lnTo>
                <a:lnTo>
                  <a:pt x="153924" y="236220"/>
                </a:lnTo>
                <a:lnTo>
                  <a:pt x="152400" y="233172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2311631" y="969471"/>
            <a:ext cx="6048808" cy="983240"/>
          </a:xfrm>
          <a:custGeom>
            <a:avLst/>
            <a:gdLst/>
            <a:ahLst/>
            <a:cxnLst/>
            <a:rect l="l" t="t" r="r" b="b"/>
            <a:pathLst>
              <a:path w="8871585" h="1442085">
                <a:moveTo>
                  <a:pt x="0" y="0"/>
                </a:moveTo>
                <a:lnTo>
                  <a:pt x="8871204" y="0"/>
                </a:lnTo>
                <a:lnTo>
                  <a:pt x="8871204" y="1441704"/>
                </a:lnTo>
                <a:lnTo>
                  <a:pt x="0" y="1441704"/>
                </a:lnTo>
                <a:lnTo>
                  <a:pt x="0" y="0"/>
                </a:lnTo>
                <a:close/>
              </a:path>
            </a:pathLst>
          </a:custGeom>
          <a:solidFill>
            <a:srgbClr val="01700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8359140" y="969471"/>
            <a:ext cx="1513176" cy="983240"/>
          </a:xfrm>
          <a:custGeom>
            <a:avLst/>
            <a:gdLst/>
            <a:ahLst/>
            <a:cxnLst/>
            <a:rect l="l" t="t" r="r" b="b"/>
            <a:pathLst>
              <a:path w="2219325" h="1442085">
                <a:moveTo>
                  <a:pt x="0" y="0"/>
                </a:moveTo>
                <a:lnTo>
                  <a:pt x="2218943" y="0"/>
                </a:lnTo>
                <a:lnTo>
                  <a:pt x="2218943" y="1441704"/>
                </a:lnTo>
                <a:lnTo>
                  <a:pt x="0" y="1441704"/>
                </a:lnTo>
                <a:lnTo>
                  <a:pt x="0" y="0"/>
                </a:lnTo>
                <a:close/>
              </a:path>
            </a:pathLst>
          </a:custGeom>
          <a:solidFill>
            <a:srgbClr val="01700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2311631" y="1951413"/>
            <a:ext cx="6048808" cy="983240"/>
          </a:xfrm>
          <a:custGeom>
            <a:avLst/>
            <a:gdLst/>
            <a:ahLst/>
            <a:cxnLst/>
            <a:rect l="l" t="t" r="r" b="b"/>
            <a:pathLst>
              <a:path w="8871585" h="1442085">
                <a:moveTo>
                  <a:pt x="0" y="0"/>
                </a:moveTo>
                <a:lnTo>
                  <a:pt x="8871204" y="0"/>
                </a:lnTo>
                <a:lnTo>
                  <a:pt x="8871204" y="1441703"/>
                </a:lnTo>
                <a:lnTo>
                  <a:pt x="0" y="144170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8359140" y="1951413"/>
            <a:ext cx="1513176" cy="983240"/>
          </a:xfrm>
          <a:custGeom>
            <a:avLst/>
            <a:gdLst/>
            <a:ahLst/>
            <a:cxnLst/>
            <a:rect l="l" t="t" r="r" b="b"/>
            <a:pathLst>
              <a:path w="2219325" h="1442085">
                <a:moveTo>
                  <a:pt x="0" y="0"/>
                </a:moveTo>
                <a:lnTo>
                  <a:pt x="2218943" y="0"/>
                </a:lnTo>
                <a:lnTo>
                  <a:pt x="2218943" y="1441703"/>
                </a:lnTo>
                <a:lnTo>
                  <a:pt x="0" y="144170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311631" y="2933354"/>
            <a:ext cx="6048808" cy="983240"/>
          </a:xfrm>
          <a:custGeom>
            <a:avLst/>
            <a:gdLst/>
            <a:ahLst/>
            <a:cxnLst/>
            <a:rect l="l" t="t" r="r" b="b"/>
            <a:pathLst>
              <a:path w="8871585" h="1442085">
                <a:moveTo>
                  <a:pt x="0" y="0"/>
                </a:moveTo>
                <a:lnTo>
                  <a:pt x="8871204" y="0"/>
                </a:lnTo>
                <a:lnTo>
                  <a:pt x="8871204" y="1441703"/>
                </a:lnTo>
                <a:lnTo>
                  <a:pt x="0" y="1441703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8359140" y="2933354"/>
            <a:ext cx="1513176" cy="983240"/>
          </a:xfrm>
          <a:custGeom>
            <a:avLst/>
            <a:gdLst/>
            <a:ahLst/>
            <a:cxnLst/>
            <a:rect l="l" t="t" r="r" b="b"/>
            <a:pathLst>
              <a:path w="2219325" h="1442085">
                <a:moveTo>
                  <a:pt x="0" y="0"/>
                </a:moveTo>
                <a:lnTo>
                  <a:pt x="2218943" y="0"/>
                </a:lnTo>
                <a:lnTo>
                  <a:pt x="2218943" y="1441703"/>
                </a:lnTo>
                <a:lnTo>
                  <a:pt x="0" y="1441703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2311631" y="3915295"/>
            <a:ext cx="6048808" cy="983240"/>
          </a:xfrm>
          <a:custGeom>
            <a:avLst/>
            <a:gdLst/>
            <a:ahLst/>
            <a:cxnLst/>
            <a:rect l="l" t="t" r="r" b="b"/>
            <a:pathLst>
              <a:path w="8871585" h="1442084">
                <a:moveTo>
                  <a:pt x="0" y="0"/>
                </a:moveTo>
                <a:lnTo>
                  <a:pt x="8871204" y="0"/>
                </a:lnTo>
                <a:lnTo>
                  <a:pt x="8871204" y="1441703"/>
                </a:lnTo>
                <a:lnTo>
                  <a:pt x="0" y="144170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8359140" y="3915295"/>
            <a:ext cx="1513176" cy="983240"/>
          </a:xfrm>
          <a:custGeom>
            <a:avLst/>
            <a:gdLst/>
            <a:ahLst/>
            <a:cxnLst/>
            <a:rect l="l" t="t" r="r" b="b"/>
            <a:pathLst>
              <a:path w="2219325" h="1442084">
                <a:moveTo>
                  <a:pt x="0" y="0"/>
                </a:moveTo>
                <a:lnTo>
                  <a:pt x="2218943" y="0"/>
                </a:lnTo>
                <a:lnTo>
                  <a:pt x="2218943" y="1441703"/>
                </a:lnTo>
                <a:lnTo>
                  <a:pt x="0" y="144170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2311631" y="4897236"/>
            <a:ext cx="6048808" cy="983240"/>
          </a:xfrm>
          <a:custGeom>
            <a:avLst/>
            <a:gdLst/>
            <a:ahLst/>
            <a:cxnLst/>
            <a:rect l="l" t="t" r="r" b="b"/>
            <a:pathLst>
              <a:path w="8871585" h="1442084">
                <a:moveTo>
                  <a:pt x="0" y="0"/>
                </a:moveTo>
                <a:lnTo>
                  <a:pt x="8871204" y="0"/>
                </a:lnTo>
                <a:lnTo>
                  <a:pt x="8871204" y="1441703"/>
                </a:lnTo>
                <a:lnTo>
                  <a:pt x="0" y="1441703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8359140" y="4897236"/>
            <a:ext cx="1513176" cy="983240"/>
          </a:xfrm>
          <a:custGeom>
            <a:avLst/>
            <a:gdLst/>
            <a:ahLst/>
            <a:cxnLst/>
            <a:rect l="l" t="t" r="r" b="b"/>
            <a:pathLst>
              <a:path w="2219325" h="1442084">
                <a:moveTo>
                  <a:pt x="0" y="0"/>
                </a:moveTo>
                <a:lnTo>
                  <a:pt x="2218943" y="0"/>
                </a:lnTo>
                <a:lnTo>
                  <a:pt x="2218943" y="1441703"/>
                </a:lnTo>
                <a:lnTo>
                  <a:pt x="0" y="1441703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2891443" y="1396538"/>
            <a:ext cx="230678" cy="175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138748" y="1431867"/>
            <a:ext cx="94963" cy="1039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4270318" y="1396538"/>
            <a:ext cx="177944" cy="136381"/>
          </a:xfrm>
          <a:custGeom>
            <a:avLst/>
            <a:gdLst/>
            <a:ahLst/>
            <a:cxnLst/>
            <a:rect l="l" t="t" r="r" b="b"/>
            <a:pathLst>
              <a:path w="260985" h="200025">
                <a:moveTo>
                  <a:pt x="88392" y="199643"/>
                </a:moveTo>
                <a:lnTo>
                  <a:pt x="51816" y="199643"/>
                </a:lnTo>
                <a:lnTo>
                  <a:pt x="0" y="0"/>
                </a:lnTo>
                <a:lnTo>
                  <a:pt x="35052" y="0"/>
                </a:lnTo>
                <a:lnTo>
                  <a:pt x="70104" y="152399"/>
                </a:lnTo>
                <a:lnTo>
                  <a:pt x="101147" y="152399"/>
                </a:lnTo>
                <a:lnTo>
                  <a:pt x="88392" y="199643"/>
                </a:lnTo>
                <a:close/>
              </a:path>
              <a:path w="260985" h="200025">
                <a:moveTo>
                  <a:pt x="101147" y="152399"/>
                </a:moveTo>
                <a:lnTo>
                  <a:pt x="71628" y="152399"/>
                </a:lnTo>
                <a:lnTo>
                  <a:pt x="111252" y="0"/>
                </a:lnTo>
                <a:lnTo>
                  <a:pt x="147828" y="0"/>
                </a:lnTo>
                <a:lnTo>
                  <a:pt x="160111" y="47243"/>
                </a:lnTo>
                <a:lnTo>
                  <a:pt x="129540" y="47243"/>
                </a:lnTo>
                <a:lnTo>
                  <a:pt x="101147" y="152399"/>
                </a:lnTo>
                <a:close/>
              </a:path>
              <a:path w="260985" h="200025">
                <a:moveTo>
                  <a:pt x="218723" y="152399"/>
                </a:moveTo>
                <a:lnTo>
                  <a:pt x="187452" y="152399"/>
                </a:lnTo>
                <a:lnTo>
                  <a:pt x="225552" y="0"/>
                </a:lnTo>
                <a:lnTo>
                  <a:pt x="260604" y="0"/>
                </a:lnTo>
                <a:lnTo>
                  <a:pt x="218723" y="152399"/>
                </a:lnTo>
                <a:close/>
              </a:path>
              <a:path w="260985" h="200025">
                <a:moveTo>
                  <a:pt x="205740" y="199643"/>
                </a:moveTo>
                <a:lnTo>
                  <a:pt x="169164" y="199643"/>
                </a:lnTo>
                <a:lnTo>
                  <a:pt x="129540" y="47243"/>
                </a:lnTo>
                <a:lnTo>
                  <a:pt x="160111" y="47243"/>
                </a:lnTo>
                <a:lnTo>
                  <a:pt x="187452" y="152399"/>
                </a:lnTo>
                <a:lnTo>
                  <a:pt x="218723" y="152399"/>
                </a:lnTo>
                <a:lnTo>
                  <a:pt x="205740" y="1996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451119" y="1431867"/>
            <a:ext cx="95206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562302" y="1396537"/>
            <a:ext cx="22080" cy="20782"/>
          </a:xfrm>
          <a:custGeom>
            <a:avLst/>
            <a:gdLst/>
            <a:ahLst/>
            <a:cxnLst/>
            <a:rect l="l" t="t" r="r" b="b"/>
            <a:pathLst>
              <a:path w="32385" h="30480">
                <a:moveTo>
                  <a:pt x="32004" y="30480"/>
                </a:moveTo>
                <a:lnTo>
                  <a:pt x="0" y="30480"/>
                </a:lnTo>
                <a:lnTo>
                  <a:pt x="0" y="0"/>
                </a:lnTo>
                <a:lnTo>
                  <a:pt x="32004" y="0"/>
                </a:lnTo>
                <a:lnTo>
                  <a:pt x="32004" y="30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573212" y="1433945"/>
            <a:ext cx="0" cy="98714"/>
          </a:xfrm>
          <a:custGeom>
            <a:avLst/>
            <a:gdLst/>
            <a:ahLst/>
            <a:cxnLst/>
            <a:rect l="l" t="t" r="r" b="b"/>
            <a:pathLst>
              <a:path h="144780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3200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603865" y="1431867"/>
            <a:ext cx="96635" cy="1402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721282" y="1396538"/>
            <a:ext cx="86245" cy="136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821035" y="1404851"/>
            <a:ext cx="57150" cy="1288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774920" y="1393420"/>
            <a:ext cx="124691" cy="1423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917277" y="1431867"/>
            <a:ext cx="95206" cy="1039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028459" y="1431867"/>
            <a:ext cx="86245" cy="1007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6133407" y="1396538"/>
            <a:ext cx="97675" cy="13923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249786" y="1431867"/>
            <a:ext cx="94963" cy="1039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360968" y="1431867"/>
            <a:ext cx="57150" cy="1007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443700" y="1396537"/>
            <a:ext cx="112222" cy="1361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576705" y="1396538"/>
            <a:ext cx="141316" cy="1361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759584" y="1396538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168"/>
                </a:lnTo>
              </a:path>
            </a:pathLst>
          </a:custGeom>
          <a:ln w="36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8742565" y="1396538"/>
            <a:ext cx="116378" cy="1361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8877646" y="1396538"/>
            <a:ext cx="625533" cy="13923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966258" y="2384713"/>
            <a:ext cx="93518" cy="13508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076401" y="2386792"/>
            <a:ext cx="87284" cy="1330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40727" y="2384713"/>
            <a:ext cx="51955" cy="13508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537363" y="2384713"/>
            <a:ext cx="194310" cy="13716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6024302" y="2383674"/>
            <a:ext cx="136121" cy="13612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424997" y="2384713"/>
            <a:ext cx="90401" cy="13508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7532024" y="2384713"/>
            <a:ext cx="92479" cy="1371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647363" y="2499014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32003" y="0"/>
                </a:lnTo>
                <a:lnTo>
                  <a:pt x="32003" y="32004"/>
                </a:lnTo>
                <a:lnTo>
                  <a:pt x="0" y="320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691004" y="2384713"/>
            <a:ext cx="92479" cy="13508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9002337" y="2383674"/>
            <a:ext cx="109105" cy="13612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9133262" y="2419004"/>
            <a:ext cx="94557" cy="10287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967297" y="3365615"/>
            <a:ext cx="90401" cy="13508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3072245" y="3363537"/>
            <a:ext cx="92479" cy="13716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440727" y="3363537"/>
            <a:ext cx="51955" cy="13508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538435" y="3363537"/>
            <a:ext cx="196355" cy="13716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6051319" y="3370291"/>
            <a:ext cx="88322" cy="0"/>
          </a:xfrm>
          <a:custGeom>
            <a:avLst/>
            <a:gdLst/>
            <a:ahLst/>
            <a:cxnLst/>
            <a:rect l="l" t="t" r="r" b="b"/>
            <a:pathLst>
              <a:path w="129540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6051319" y="3428307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6060151" y="3378084"/>
            <a:ext cx="0" cy="120361"/>
          </a:xfrm>
          <a:custGeom>
            <a:avLst/>
            <a:gdLst/>
            <a:ahLst/>
            <a:cxnLst/>
            <a:rect l="l" t="t" r="r" b="b"/>
            <a:pathLst>
              <a:path h="176529">
                <a:moveTo>
                  <a:pt x="0" y="0"/>
                </a:moveTo>
                <a:lnTo>
                  <a:pt x="0" y="17652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7424997" y="3363537"/>
            <a:ext cx="90401" cy="13508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7536180" y="3365615"/>
            <a:ext cx="87284" cy="13300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7647363" y="3476798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32003" y="0"/>
                </a:lnTo>
                <a:lnTo>
                  <a:pt x="32003" y="32003"/>
                </a:lnTo>
                <a:lnTo>
                  <a:pt x="0" y="3200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689965" y="3363537"/>
            <a:ext cx="90401" cy="13508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8962852" y="3362498"/>
            <a:ext cx="293023" cy="13819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2968365" y="4341321"/>
            <a:ext cx="91411" cy="13716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074324" y="4341322"/>
            <a:ext cx="91440" cy="13716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429298" y="4341322"/>
            <a:ext cx="90401" cy="13508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546715" y="4341322"/>
            <a:ext cx="51955" cy="13508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4642312" y="4341321"/>
            <a:ext cx="92479" cy="13508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6024302" y="4340283"/>
            <a:ext cx="136121" cy="13612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7424997" y="4341322"/>
            <a:ext cx="90401" cy="13508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7533062" y="4343400"/>
            <a:ext cx="90401" cy="13508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7647363" y="4455622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32003" y="0"/>
                </a:lnTo>
                <a:lnTo>
                  <a:pt x="32003" y="32003"/>
                </a:lnTo>
                <a:lnTo>
                  <a:pt x="0" y="3200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7689965" y="4341322"/>
            <a:ext cx="90401" cy="13508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962852" y="4340283"/>
            <a:ext cx="293023" cy="13819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2966258" y="5328458"/>
            <a:ext cx="198466" cy="13716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440727" y="5328459"/>
            <a:ext cx="51955" cy="13508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537364" y="5330536"/>
            <a:ext cx="90401" cy="13508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652703" y="5328459"/>
            <a:ext cx="51955" cy="13508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051319" y="5335212"/>
            <a:ext cx="88322" cy="0"/>
          </a:xfrm>
          <a:custGeom>
            <a:avLst/>
            <a:gdLst/>
            <a:ahLst/>
            <a:cxnLst/>
            <a:rect l="l" t="t" r="r" b="b"/>
            <a:pathLst>
              <a:path w="129540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6051319" y="539322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6060151" y="5343005"/>
            <a:ext cx="0" cy="120361"/>
          </a:xfrm>
          <a:custGeom>
            <a:avLst/>
            <a:gdLst/>
            <a:ahLst/>
            <a:cxnLst/>
            <a:rect l="l" t="t" r="r" b="b"/>
            <a:pathLst>
              <a:path h="176529">
                <a:moveTo>
                  <a:pt x="0" y="0"/>
                </a:moveTo>
                <a:lnTo>
                  <a:pt x="0" y="17653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7424997" y="5328458"/>
            <a:ext cx="90401" cy="13508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7532023" y="5328457"/>
            <a:ext cx="93518" cy="13508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7647363" y="5442758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32003" y="0"/>
                </a:lnTo>
                <a:lnTo>
                  <a:pt x="32003" y="32003"/>
                </a:lnTo>
                <a:lnTo>
                  <a:pt x="0" y="3200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7693083" y="5328458"/>
            <a:ext cx="91440" cy="13716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9002337" y="5327419"/>
            <a:ext cx="109105" cy="13612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9133262" y="5362748"/>
            <a:ext cx="94557" cy="10287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3824028" y="965316"/>
            <a:ext cx="0" cy="987136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13716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3824028" y="1951413"/>
            <a:ext cx="0" cy="3932959"/>
          </a:xfrm>
          <a:custGeom>
            <a:avLst/>
            <a:gdLst/>
            <a:ahLst/>
            <a:cxnLst/>
            <a:rect l="l" t="t" r="r" b="b"/>
            <a:pathLst>
              <a:path h="5768340">
                <a:moveTo>
                  <a:pt x="0" y="0"/>
                </a:moveTo>
                <a:lnTo>
                  <a:pt x="0" y="576834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335905" y="965316"/>
            <a:ext cx="0" cy="987136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13716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335905" y="1951413"/>
            <a:ext cx="0" cy="3932959"/>
          </a:xfrm>
          <a:custGeom>
            <a:avLst/>
            <a:gdLst/>
            <a:ahLst/>
            <a:cxnLst/>
            <a:rect l="l" t="t" r="r" b="b"/>
            <a:pathLst>
              <a:path h="5768340">
                <a:moveTo>
                  <a:pt x="0" y="0"/>
                </a:moveTo>
                <a:lnTo>
                  <a:pt x="0" y="576834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847782" y="965316"/>
            <a:ext cx="0" cy="987136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13716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847782" y="1951413"/>
            <a:ext cx="0" cy="3932959"/>
          </a:xfrm>
          <a:custGeom>
            <a:avLst/>
            <a:gdLst/>
            <a:ahLst/>
            <a:cxnLst/>
            <a:rect l="l" t="t" r="r" b="b"/>
            <a:pathLst>
              <a:path h="5768340">
                <a:moveTo>
                  <a:pt x="0" y="0"/>
                </a:moveTo>
                <a:lnTo>
                  <a:pt x="0" y="576834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8359660" y="965316"/>
            <a:ext cx="0" cy="987136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13716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8359660" y="1951413"/>
            <a:ext cx="0" cy="3932959"/>
          </a:xfrm>
          <a:custGeom>
            <a:avLst/>
            <a:gdLst/>
            <a:ahLst/>
            <a:cxnLst/>
            <a:rect l="l" t="t" r="r" b="b"/>
            <a:pathLst>
              <a:path h="5768340">
                <a:moveTo>
                  <a:pt x="0" y="0"/>
                </a:moveTo>
                <a:lnTo>
                  <a:pt x="0" y="576834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2307475" y="2933873"/>
            <a:ext cx="7568911" cy="0"/>
          </a:xfrm>
          <a:custGeom>
            <a:avLst/>
            <a:gdLst/>
            <a:ahLst/>
            <a:cxnLst/>
            <a:rect l="l" t="t" r="r" b="b"/>
            <a:pathLst>
              <a:path w="11101069">
                <a:moveTo>
                  <a:pt x="0" y="0"/>
                </a:moveTo>
                <a:lnTo>
                  <a:pt x="11100815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2307475" y="3915814"/>
            <a:ext cx="7568911" cy="0"/>
          </a:xfrm>
          <a:custGeom>
            <a:avLst/>
            <a:gdLst/>
            <a:ahLst/>
            <a:cxnLst/>
            <a:rect l="l" t="t" r="r" b="b"/>
            <a:pathLst>
              <a:path w="11101069">
                <a:moveTo>
                  <a:pt x="0" y="0"/>
                </a:moveTo>
                <a:lnTo>
                  <a:pt x="11100815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2307475" y="4897754"/>
            <a:ext cx="7568911" cy="0"/>
          </a:xfrm>
          <a:custGeom>
            <a:avLst/>
            <a:gdLst/>
            <a:ahLst/>
            <a:cxnLst/>
            <a:rect l="l" t="t" r="r" b="b"/>
            <a:pathLst>
              <a:path w="11101069">
                <a:moveTo>
                  <a:pt x="0" y="0"/>
                </a:moveTo>
                <a:lnTo>
                  <a:pt x="11100815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2307475" y="1951932"/>
            <a:ext cx="7568911" cy="0"/>
          </a:xfrm>
          <a:custGeom>
            <a:avLst/>
            <a:gdLst/>
            <a:ahLst/>
            <a:cxnLst/>
            <a:rect l="l" t="t" r="r" b="b"/>
            <a:pathLst>
              <a:path w="11101069">
                <a:moveTo>
                  <a:pt x="0" y="0"/>
                </a:moveTo>
                <a:lnTo>
                  <a:pt x="11100815" y="0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2312150" y="965315"/>
            <a:ext cx="0" cy="4919230"/>
          </a:xfrm>
          <a:custGeom>
            <a:avLst/>
            <a:gdLst/>
            <a:ahLst/>
            <a:cxnLst/>
            <a:rect l="l" t="t" r="r" b="b"/>
            <a:pathLst>
              <a:path h="7214870">
                <a:moveTo>
                  <a:pt x="0" y="0"/>
                </a:moveTo>
                <a:lnTo>
                  <a:pt x="0" y="7214616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9871537" y="965315"/>
            <a:ext cx="0" cy="4919230"/>
          </a:xfrm>
          <a:custGeom>
            <a:avLst/>
            <a:gdLst/>
            <a:ahLst/>
            <a:cxnLst/>
            <a:rect l="l" t="t" r="r" b="b"/>
            <a:pathLst>
              <a:path h="7214870">
                <a:moveTo>
                  <a:pt x="0" y="0"/>
                </a:moveTo>
                <a:lnTo>
                  <a:pt x="0" y="7214616"/>
                </a:lnTo>
              </a:path>
            </a:pathLst>
          </a:custGeom>
          <a:ln w="13715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2307475" y="969991"/>
            <a:ext cx="7568911" cy="0"/>
          </a:xfrm>
          <a:custGeom>
            <a:avLst/>
            <a:gdLst/>
            <a:ahLst/>
            <a:cxnLst/>
            <a:rect l="l" t="t" r="r" b="b"/>
            <a:pathLst>
              <a:path w="11101069">
                <a:moveTo>
                  <a:pt x="0" y="0"/>
                </a:moveTo>
                <a:lnTo>
                  <a:pt x="11100815" y="0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2307475" y="5879696"/>
            <a:ext cx="7568911" cy="0"/>
          </a:xfrm>
          <a:custGeom>
            <a:avLst/>
            <a:gdLst/>
            <a:ahLst/>
            <a:cxnLst/>
            <a:rect l="l" t="t" r="r" b="b"/>
            <a:pathLst>
              <a:path w="11101069">
                <a:moveTo>
                  <a:pt x="0" y="0"/>
                </a:moveTo>
                <a:lnTo>
                  <a:pt x="11100815" y="0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59650" y="804169"/>
            <a:ext cx="2255181" cy="22043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250633" y="1004528"/>
            <a:ext cx="2255557" cy="18238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499956" y="766849"/>
            <a:ext cx="869718" cy="2350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187980" y="2821132"/>
            <a:ext cx="2318211" cy="2961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064568" y="4006735"/>
            <a:ext cx="4057669" cy="1691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760768" y="433300"/>
            <a:ext cx="1912966" cy="229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804660" y="433301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17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1732" y="0"/>
                </a:lnTo>
                <a:lnTo>
                  <a:pt x="156019" y="1190"/>
                </a:lnTo>
                <a:lnTo>
                  <a:pt x="208549" y="14478"/>
                </a:lnTo>
                <a:lnTo>
                  <a:pt x="248412" y="48768"/>
                </a:lnTo>
                <a:lnTo>
                  <a:pt x="25333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8070" y="272795"/>
                </a:lnTo>
                <a:lnTo>
                  <a:pt x="231528" y="295108"/>
                </a:lnTo>
                <a:lnTo>
                  <a:pt x="206311" y="314134"/>
                </a:lnTo>
                <a:lnTo>
                  <a:pt x="176236" y="325445"/>
                </a:lnTo>
                <a:lnTo>
                  <a:pt x="141732" y="329184"/>
                </a:lnTo>
                <a:close/>
              </a:path>
              <a:path w="279400" h="329565">
                <a:moveTo>
                  <a:pt x="248070" y="272795"/>
                </a:moveTo>
                <a:lnTo>
                  <a:pt x="131064" y="272795"/>
                </a:lnTo>
                <a:lnTo>
                  <a:pt x="153352" y="269914"/>
                </a:lnTo>
                <a:lnTo>
                  <a:pt x="172212" y="261175"/>
                </a:lnTo>
                <a:lnTo>
                  <a:pt x="199644" y="225552"/>
                </a:lnTo>
                <a:lnTo>
                  <a:pt x="209502" y="179260"/>
                </a:lnTo>
                <a:lnTo>
                  <a:pt x="210312" y="161544"/>
                </a:lnTo>
                <a:lnTo>
                  <a:pt x="209192" y="137826"/>
                </a:lnTo>
                <a:lnTo>
                  <a:pt x="200667" y="98964"/>
                </a:lnTo>
                <a:lnTo>
                  <a:pt x="170307" y="63246"/>
                </a:lnTo>
                <a:lnTo>
                  <a:pt x="131064" y="56388"/>
                </a:lnTo>
                <a:lnTo>
                  <a:pt x="253331" y="56388"/>
                </a:lnTo>
                <a:lnTo>
                  <a:pt x="271272" y="102108"/>
                </a:lnTo>
                <a:lnTo>
                  <a:pt x="278344" y="144113"/>
                </a:lnTo>
                <a:lnTo>
                  <a:pt x="278892" y="156972"/>
                </a:lnTo>
                <a:lnTo>
                  <a:pt x="277177" y="188714"/>
                </a:lnTo>
                <a:lnTo>
                  <a:pt x="272034" y="217741"/>
                </a:lnTo>
                <a:lnTo>
                  <a:pt x="263461" y="244197"/>
                </a:lnTo>
                <a:lnTo>
                  <a:pt x="251460" y="268224"/>
                </a:lnTo>
                <a:lnTo>
                  <a:pt x="248070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015595" y="487333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9728" y="50292"/>
                </a:lnTo>
                <a:lnTo>
                  <a:pt x="98917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262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9728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226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216"/>
                </a:lnTo>
                <a:lnTo>
                  <a:pt x="114681" y="209169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181849" y="446808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7293032" y="487333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373582" y="3316779"/>
            <a:ext cx="197427" cy="224703"/>
          </a:xfrm>
          <a:custGeom>
            <a:avLst/>
            <a:gdLst/>
            <a:ahLst/>
            <a:cxnLst/>
            <a:rect l="l" t="t" r="r" b="b"/>
            <a:pathLst>
              <a:path w="289560" h="329564">
                <a:moveTo>
                  <a:pt x="32004" y="329184"/>
                </a:moveTo>
                <a:lnTo>
                  <a:pt x="0" y="329184"/>
                </a:lnTo>
                <a:lnTo>
                  <a:pt x="128016" y="0"/>
                </a:lnTo>
                <a:lnTo>
                  <a:pt x="164592" y="0"/>
                </a:lnTo>
                <a:lnTo>
                  <a:pt x="175006" y="27432"/>
                </a:lnTo>
                <a:lnTo>
                  <a:pt x="144780" y="27432"/>
                </a:lnTo>
                <a:lnTo>
                  <a:pt x="80772" y="199644"/>
                </a:lnTo>
                <a:lnTo>
                  <a:pt x="240382" y="199644"/>
                </a:lnTo>
                <a:lnTo>
                  <a:pt x="250218" y="225552"/>
                </a:lnTo>
                <a:lnTo>
                  <a:pt x="70104" y="225552"/>
                </a:lnTo>
                <a:lnTo>
                  <a:pt x="32004" y="329184"/>
                </a:lnTo>
                <a:close/>
              </a:path>
              <a:path w="289560" h="329564">
                <a:moveTo>
                  <a:pt x="240382" y="199644"/>
                </a:moveTo>
                <a:lnTo>
                  <a:pt x="210311" y="199644"/>
                </a:lnTo>
                <a:lnTo>
                  <a:pt x="144780" y="27432"/>
                </a:lnTo>
                <a:lnTo>
                  <a:pt x="175006" y="27432"/>
                </a:lnTo>
                <a:lnTo>
                  <a:pt x="240382" y="199644"/>
                </a:lnTo>
                <a:close/>
              </a:path>
              <a:path w="289560" h="329564">
                <a:moveTo>
                  <a:pt x="289560" y="329184"/>
                </a:moveTo>
                <a:lnTo>
                  <a:pt x="257556" y="329184"/>
                </a:lnTo>
                <a:lnTo>
                  <a:pt x="219456" y="225552"/>
                </a:lnTo>
                <a:lnTo>
                  <a:pt x="250218" y="225552"/>
                </a:lnTo>
                <a:lnTo>
                  <a:pt x="28956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599065" y="3380163"/>
            <a:ext cx="127808" cy="165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767482" y="3316778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8615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026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358" y="129159"/>
                </a:lnTo>
                <a:lnTo>
                  <a:pt x="34689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8404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974176" y="3380163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963785" y="3316779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020936" y="3374967"/>
            <a:ext cx="149629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7481628" y="3316779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320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544493" y="3374967"/>
            <a:ext cx="219508" cy="166255"/>
          </a:xfrm>
          <a:custGeom>
            <a:avLst/>
            <a:gdLst/>
            <a:ahLst/>
            <a:cxnLst/>
            <a:rect l="l" t="t" r="r" b="b"/>
            <a:pathLst>
              <a:path w="321945" h="243839">
                <a:moveTo>
                  <a:pt x="49861" y="44196"/>
                </a:moveTo>
                <a:lnTo>
                  <a:pt x="28956" y="44196"/>
                </a:lnTo>
                <a:lnTo>
                  <a:pt x="34337" y="34480"/>
                </a:lnTo>
                <a:lnTo>
                  <a:pt x="68246" y="7072"/>
                </a:lnTo>
                <a:lnTo>
                  <a:pt x="102108" y="0"/>
                </a:lnTo>
                <a:lnTo>
                  <a:pt x="109823" y="285"/>
                </a:lnTo>
                <a:lnTo>
                  <a:pt x="116967" y="1143"/>
                </a:lnTo>
                <a:lnTo>
                  <a:pt x="123539" y="2571"/>
                </a:lnTo>
                <a:lnTo>
                  <a:pt x="129540" y="4572"/>
                </a:lnTo>
                <a:lnTo>
                  <a:pt x="137160" y="6096"/>
                </a:lnTo>
                <a:lnTo>
                  <a:pt x="143256" y="9144"/>
                </a:lnTo>
                <a:lnTo>
                  <a:pt x="149352" y="13716"/>
                </a:lnTo>
                <a:lnTo>
                  <a:pt x="158496" y="22860"/>
                </a:lnTo>
                <a:lnTo>
                  <a:pt x="159258" y="24384"/>
                </a:lnTo>
                <a:lnTo>
                  <a:pt x="97536" y="24384"/>
                </a:lnTo>
                <a:lnTo>
                  <a:pt x="89773" y="24931"/>
                </a:lnTo>
                <a:lnTo>
                  <a:pt x="54292" y="40195"/>
                </a:lnTo>
                <a:lnTo>
                  <a:pt x="49861" y="44196"/>
                </a:lnTo>
                <a:close/>
              </a:path>
              <a:path w="321945" h="243839">
                <a:moveTo>
                  <a:pt x="196043" y="45720"/>
                </a:moveTo>
                <a:lnTo>
                  <a:pt x="170688" y="45720"/>
                </a:lnTo>
                <a:lnTo>
                  <a:pt x="176974" y="35123"/>
                </a:lnTo>
                <a:lnTo>
                  <a:pt x="213264" y="7072"/>
                </a:lnTo>
                <a:lnTo>
                  <a:pt x="248412" y="0"/>
                </a:lnTo>
                <a:lnTo>
                  <a:pt x="259508" y="571"/>
                </a:lnTo>
                <a:lnTo>
                  <a:pt x="299085" y="17907"/>
                </a:lnTo>
                <a:lnTo>
                  <a:pt x="305453" y="24384"/>
                </a:lnTo>
                <a:lnTo>
                  <a:pt x="243839" y="24384"/>
                </a:lnTo>
                <a:lnTo>
                  <a:pt x="236100" y="24931"/>
                </a:lnTo>
                <a:lnTo>
                  <a:pt x="196238" y="45505"/>
                </a:lnTo>
                <a:lnTo>
                  <a:pt x="196043" y="45720"/>
                </a:lnTo>
                <a:close/>
              </a:path>
              <a:path w="321945" h="243839">
                <a:moveTo>
                  <a:pt x="27432" y="243840"/>
                </a:moveTo>
                <a:lnTo>
                  <a:pt x="0" y="243840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4196"/>
                </a:lnTo>
                <a:lnTo>
                  <a:pt x="49861" y="44196"/>
                </a:lnTo>
                <a:lnTo>
                  <a:pt x="48410" y="45505"/>
                </a:lnTo>
                <a:lnTo>
                  <a:pt x="42672" y="51816"/>
                </a:lnTo>
                <a:lnTo>
                  <a:pt x="39624" y="56388"/>
                </a:lnTo>
                <a:lnTo>
                  <a:pt x="38100" y="60960"/>
                </a:lnTo>
                <a:lnTo>
                  <a:pt x="35052" y="65532"/>
                </a:lnTo>
                <a:lnTo>
                  <a:pt x="33528" y="71628"/>
                </a:lnTo>
                <a:lnTo>
                  <a:pt x="32004" y="76200"/>
                </a:lnTo>
                <a:lnTo>
                  <a:pt x="28956" y="88392"/>
                </a:lnTo>
                <a:lnTo>
                  <a:pt x="28956" y="100584"/>
                </a:lnTo>
                <a:lnTo>
                  <a:pt x="27432" y="106680"/>
                </a:lnTo>
                <a:lnTo>
                  <a:pt x="27432" y="243840"/>
                </a:lnTo>
                <a:close/>
              </a:path>
              <a:path w="321945" h="243839">
                <a:moveTo>
                  <a:pt x="175260" y="243840"/>
                </a:moveTo>
                <a:lnTo>
                  <a:pt x="147828" y="243840"/>
                </a:lnTo>
                <a:lnTo>
                  <a:pt x="147714" y="76962"/>
                </a:lnTo>
                <a:lnTo>
                  <a:pt x="147232" y="67270"/>
                </a:lnTo>
                <a:lnTo>
                  <a:pt x="121348" y="28575"/>
                </a:lnTo>
                <a:lnTo>
                  <a:pt x="97536" y="24384"/>
                </a:lnTo>
                <a:lnTo>
                  <a:pt x="159258" y="24384"/>
                </a:lnTo>
                <a:lnTo>
                  <a:pt x="161544" y="28956"/>
                </a:lnTo>
                <a:lnTo>
                  <a:pt x="166116" y="33528"/>
                </a:lnTo>
                <a:lnTo>
                  <a:pt x="169164" y="39624"/>
                </a:lnTo>
                <a:lnTo>
                  <a:pt x="170688" y="45720"/>
                </a:lnTo>
                <a:lnTo>
                  <a:pt x="196043" y="45720"/>
                </a:lnTo>
                <a:lnTo>
                  <a:pt x="190500" y="51816"/>
                </a:lnTo>
                <a:lnTo>
                  <a:pt x="187451" y="56388"/>
                </a:lnTo>
                <a:lnTo>
                  <a:pt x="185927" y="60960"/>
                </a:lnTo>
                <a:lnTo>
                  <a:pt x="182880" y="65532"/>
                </a:lnTo>
                <a:lnTo>
                  <a:pt x="181356" y="71628"/>
                </a:lnTo>
                <a:lnTo>
                  <a:pt x="179832" y="76200"/>
                </a:lnTo>
                <a:lnTo>
                  <a:pt x="176784" y="88392"/>
                </a:lnTo>
                <a:lnTo>
                  <a:pt x="176784" y="100584"/>
                </a:lnTo>
                <a:lnTo>
                  <a:pt x="175260" y="106680"/>
                </a:lnTo>
                <a:lnTo>
                  <a:pt x="175260" y="243840"/>
                </a:lnTo>
                <a:close/>
              </a:path>
              <a:path w="321945" h="243839">
                <a:moveTo>
                  <a:pt x="321564" y="243840"/>
                </a:moveTo>
                <a:lnTo>
                  <a:pt x="294132" y="243840"/>
                </a:lnTo>
                <a:lnTo>
                  <a:pt x="294018" y="76962"/>
                </a:lnTo>
                <a:lnTo>
                  <a:pt x="293536" y="67270"/>
                </a:lnTo>
                <a:lnTo>
                  <a:pt x="268224" y="28575"/>
                </a:lnTo>
                <a:lnTo>
                  <a:pt x="243839" y="24384"/>
                </a:lnTo>
                <a:lnTo>
                  <a:pt x="305453" y="24384"/>
                </a:lnTo>
                <a:lnTo>
                  <a:pt x="318515" y="59436"/>
                </a:lnTo>
                <a:lnTo>
                  <a:pt x="320278" y="68341"/>
                </a:lnTo>
                <a:lnTo>
                  <a:pt x="321183" y="76962"/>
                </a:lnTo>
                <a:lnTo>
                  <a:pt x="321516" y="85582"/>
                </a:lnTo>
                <a:lnTo>
                  <a:pt x="32156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799070" y="3374967"/>
            <a:ext cx="151707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975716" y="3374967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8953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2400" y="13716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8956" y="118872"/>
                </a:lnTo>
                <a:lnTo>
                  <a:pt x="28360" y="129373"/>
                </a:lnTo>
                <a:lnTo>
                  <a:pt x="34599" y="169783"/>
                </a:lnTo>
                <a:lnTo>
                  <a:pt x="58483" y="207645"/>
                </a:lnTo>
                <a:lnTo>
                  <a:pt x="99512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52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5999" y="256008"/>
                </a:lnTo>
                <a:lnTo>
                  <a:pt x="190217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502" y="287845"/>
                </a:lnTo>
                <a:lnTo>
                  <a:pt x="188761" y="314015"/>
                </a:lnTo>
                <a:lnTo>
                  <a:pt x="18552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682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521" y="316992"/>
                </a:lnTo>
                <a:lnTo>
                  <a:pt x="181165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8162751" y="3374967"/>
            <a:ext cx="144434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538008" y="6062576"/>
            <a:ext cx="163224" cy="0"/>
          </a:xfrm>
          <a:custGeom>
            <a:avLst/>
            <a:gdLst/>
            <a:ahLst/>
            <a:cxnLst/>
            <a:rect l="l" t="t" r="r" b="b"/>
            <a:pathLst>
              <a:path w="239395">
                <a:moveTo>
                  <a:pt x="0" y="0"/>
                </a:moveTo>
                <a:lnTo>
                  <a:pt x="23926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619057" y="6071408"/>
            <a:ext cx="0" cy="206952"/>
          </a:xfrm>
          <a:custGeom>
            <a:avLst/>
            <a:gdLst/>
            <a:ahLst/>
            <a:cxnLst/>
            <a:rect l="l" t="t" r="r" b="b"/>
            <a:pathLst>
              <a:path h="303529">
                <a:moveTo>
                  <a:pt x="0" y="0"/>
                </a:moveTo>
                <a:lnTo>
                  <a:pt x="0" y="303276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686597" y="6111932"/>
            <a:ext cx="144434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850774" y="6117129"/>
            <a:ext cx="144433" cy="1610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007677" y="607140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6882" y="625533"/>
            <a:ext cx="4579274" cy="5947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1662199" y="5290012"/>
            <a:ext cx="8868641" cy="1462088"/>
          </a:xfrm>
          <a:custGeom>
            <a:avLst/>
            <a:gdLst/>
            <a:ahLst/>
            <a:cxnLst/>
            <a:rect l="l" t="t" r="r" b="b"/>
            <a:pathLst>
              <a:path w="13007340" h="2144395">
                <a:moveTo>
                  <a:pt x="0" y="0"/>
                </a:moveTo>
                <a:lnTo>
                  <a:pt x="13007340" y="0"/>
                </a:lnTo>
                <a:lnTo>
                  <a:pt x="13007340" y="2144268"/>
                </a:lnTo>
                <a:lnTo>
                  <a:pt x="0" y="2144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73879" y="405246"/>
            <a:ext cx="4234295" cy="6030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1662199" y="5377296"/>
            <a:ext cx="8868641" cy="1378094"/>
          </a:xfrm>
          <a:custGeom>
            <a:avLst/>
            <a:gdLst/>
            <a:ahLst/>
            <a:cxnLst/>
            <a:rect l="l" t="t" r="r" b="b"/>
            <a:pathLst>
              <a:path w="13007340" h="2021204">
                <a:moveTo>
                  <a:pt x="0" y="0"/>
                </a:moveTo>
                <a:lnTo>
                  <a:pt x="13007340" y="0"/>
                </a:lnTo>
                <a:lnTo>
                  <a:pt x="13007340" y="2020824"/>
                </a:lnTo>
                <a:lnTo>
                  <a:pt x="0" y="20208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8189" y="1045326"/>
            <a:ext cx="4455622" cy="44556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4BE115-579C-4522-B238-1949B8D18297}"/>
              </a:ext>
            </a:extLst>
          </p:cNvPr>
          <p:cNvSpPr txBox="1">
            <a:spLocks/>
          </p:cNvSpPr>
          <p:nvPr/>
        </p:nvSpPr>
        <p:spPr>
          <a:xfrm>
            <a:off x="3805045" y="2187032"/>
            <a:ext cx="458191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993625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02182" y="103909"/>
            <a:ext cx="4987636" cy="6226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5068" y="1439140"/>
            <a:ext cx="8765771" cy="48722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437216" y="857251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4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701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501639" y="912322"/>
            <a:ext cx="238125" cy="170584"/>
          </a:xfrm>
          <a:custGeom>
            <a:avLst/>
            <a:gdLst/>
            <a:ahLst/>
            <a:cxnLst/>
            <a:rect l="l" t="t" r="r" b="b"/>
            <a:pathLst>
              <a:path w="349250" h="250190">
                <a:moveTo>
                  <a:pt x="197414" y="39624"/>
                </a:moveTo>
                <a:lnTo>
                  <a:pt x="60959" y="39624"/>
                </a:lnTo>
                <a:lnTo>
                  <a:pt x="67317" y="31075"/>
                </a:lnTo>
                <a:lnTo>
                  <a:pt x="105346" y="3429"/>
                </a:lnTo>
                <a:lnTo>
                  <a:pt x="132587" y="0"/>
                </a:lnTo>
                <a:lnTo>
                  <a:pt x="145708" y="619"/>
                </a:lnTo>
                <a:lnTo>
                  <a:pt x="183332" y="18216"/>
                </a:lnTo>
                <a:lnTo>
                  <a:pt x="197414" y="39624"/>
                </a:lnTo>
                <a:close/>
              </a:path>
              <a:path w="349250" h="250190">
                <a:moveTo>
                  <a:pt x="341206" y="41148"/>
                </a:moveTo>
                <a:lnTo>
                  <a:pt x="198119" y="41148"/>
                </a:lnTo>
                <a:lnTo>
                  <a:pt x="205025" y="30789"/>
                </a:lnTo>
                <a:lnTo>
                  <a:pt x="239148" y="5143"/>
                </a:lnTo>
                <a:lnTo>
                  <a:pt x="272795" y="0"/>
                </a:lnTo>
                <a:lnTo>
                  <a:pt x="280796" y="309"/>
                </a:lnTo>
                <a:lnTo>
                  <a:pt x="319849" y="13906"/>
                </a:lnTo>
                <a:lnTo>
                  <a:pt x="341206" y="41148"/>
                </a:lnTo>
                <a:close/>
              </a:path>
              <a:path w="349250" h="250190">
                <a:moveTo>
                  <a:pt x="64007" y="249936"/>
                </a:moveTo>
                <a:lnTo>
                  <a:pt x="0" y="249936"/>
                </a:lnTo>
                <a:lnTo>
                  <a:pt x="0" y="6096"/>
                </a:lnTo>
                <a:lnTo>
                  <a:pt x="60959" y="6096"/>
                </a:lnTo>
                <a:lnTo>
                  <a:pt x="60959" y="39624"/>
                </a:lnTo>
                <a:lnTo>
                  <a:pt x="197414" y="39624"/>
                </a:lnTo>
                <a:lnTo>
                  <a:pt x="198119" y="41148"/>
                </a:lnTo>
                <a:lnTo>
                  <a:pt x="341206" y="41148"/>
                </a:lnTo>
                <a:lnTo>
                  <a:pt x="341757" y="42291"/>
                </a:lnTo>
                <a:lnTo>
                  <a:pt x="344900" y="50577"/>
                </a:lnTo>
                <a:lnTo>
                  <a:pt x="345702" y="53340"/>
                </a:lnTo>
                <a:lnTo>
                  <a:pt x="106679" y="53340"/>
                </a:lnTo>
                <a:lnTo>
                  <a:pt x="94106" y="54459"/>
                </a:lnTo>
                <a:lnTo>
                  <a:pt x="65341" y="83058"/>
                </a:lnTo>
                <a:lnTo>
                  <a:pt x="64007" y="100584"/>
                </a:lnTo>
                <a:lnTo>
                  <a:pt x="64007" y="249936"/>
                </a:lnTo>
                <a:close/>
              </a:path>
              <a:path w="349250" h="250190">
                <a:moveTo>
                  <a:pt x="205739" y="249936"/>
                </a:moveTo>
                <a:lnTo>
                  <a:pt x="141731" y="249936"/>
                </a:lnTo>
                <a:lnTo>
                  <a:pt x="141687" y="100584"/>
                </a:lnTo>
                <a:lnTo>
                  <a:pt x="141446" y="92392"/>
                </a:lnTo>
                <a:lnTo>
                  <a:pt x="117228" y="54459"/>
                </a:lnTo>
                <a:lnTo>
                  <a:pt x="106679" y="53340"/>
                </a:lnTo>
                <a:lnTo>
                  <a:pt x="248411" y="53340"/>
                </a:lnTo>
                <a:lnTo>
                  <a:pt x="211835" y="74676"/>
                </a:lnTo>
                <a:lnTo>
                  <a:pt x="205849" y="100584"/>
                </a:lnTo>
                <a:lnTo>
                  <a:pt x="205739" y="249936"/>
                </a:lnTo>
                <a:close/>
              </a:path>
              <a:path w="349250" h="250190">
                <a:moveTo>
                  <a:pt x="348996" y="249936"/>
                </a:moveTo>
                <a:lnTo>
                  <a:pt x="283463" y="249936"/>
                </a:lnTo>
                <a:lnTo>
                  <a:pt x="283430" y="83653"/>
                </a:lnTo>
                <a:lnTo>
                  <a:pt x="281978" y="76390"/>
                </a:lnTo>
                <a:lnTo>
                  <a:pt x="248411" y="53340"/>
                </a:lnTo>
                <a:lnTo>
                  <a:pt x="345702" y="53340"/>
                </a:lnTo>
                <a:lnTo>
                  <a:pt x="347472" y="59436"/>
                </a:lnTo>
                <a:lnTo>
                  <a:pt x="348353" y="65984"/>
                </a:lnTo>
                <a:lnTo>
                  <a:pt x="348805" y="74104"/>
                </a:lnTo>
                <a:lnTo>
                  <a:pt x="348920" y="80700"/>
                </a:lnTo>
                <a:lnTo>
                  <a:pt x="34899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768686" y="912322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437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5983"/>
                </a:lnTo>
                <a:lnTo>
                  <a:pt x="5524" y="215074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89916"/>
                </a:lnTo>
                <a:lnTo>
                  <a:pt x="150876" y="85344"/>
                </a:lnTo>
                <a:lnTo>
                  <a:pt x="150876" y="65532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14" y="54483"/>
                </a:lnTo>
                <a:lnTo>
                  <a:pt x="212902" y="54864"/>
                </a:lnTo>
                <a:lnTo>
                  <a:pt x="214884" y="74676"/>
                </a:lnTo>
                <a:lnTo>
                  <a:pt x="214884" y="129540"/>
                </a:lnTo>
                <a:lnTo>
                  <a:pt x="150876" y="129540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0208"/>
                </a:lnTo>
                <a:lnTo>
                  <a:pt x="106680" y="143256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7499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0980"/>
                </a:lnTo>
                <a:lnTo>
                  <a:pt x="152400" y="220980"/>
                </a:lnTo>
                <a:lnTo>
                  <a:pt x="145494" y="227790"/>
                </a:lnTo>
                <a:lnTo>
                  <a:pt x="138303" y="234315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1356"/>
                </a:lnTo>
                <a:lnTo>
                  <a:pt x="150876" y="153924"/>
                </a:lnTo>
                <a:lnTo>
                  <a:pt x="150876" y="129540"/>
                </a:lnTo>
                <a:lnTo>
                  <a:pt x="214884" y="129540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6972" y="243840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0980"/>
                </a:lnTo>
                <a:lnTo>
                  <a:pt x="214884" y="220980"/>
                </a:lnTo>
                <a:lnTo>
                  <a:pt x="214884" y="224028"/>
                </a:lnTo>
                <a:lnTo>
                  <a:pt x="216408" y="230124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39268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942214" y="912322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690" y="101726"/>
                </a:lnTo>
                <a:lnTo>
                  <a:pt x="14787" y="56006"/>
                </a:lnTo>
                <a:lnTo>
                  <a:pt x="41028" y="20573"/>
                </a:lnTo>
                <a:lnTo>
                  <a:pt x="79271" y="2285"/>
                </a:lnTo>
                <a:lnTo>
                  <a:pt x="102108" y="0"/>
                </a:lnTo>
                <a:lnTo>
                  <a:pt x="110966" y="285"/>
                </a:lnTo>
                <a:lnTo>
                  <a:pt x="155448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489" y="56864"/>
                </a:lnTo>
                <a:lnTo>
                  <a:pt x="71628" y="86867"/>
                </a:lnTo>
                <a:lnTo>
                  <a:pt x="65532" y="128015"/>
                </a:lnTo>
                <a:lnTo>
                  <a:pt x="65841" y="138255"/>
                </a:lnTo>
                <a:lnTo>
                  <a:pt x="79629" y="180117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789"/>
                </a:lnTo>
                <a:lnTo>
                  <a:pt x="160782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6976"/>
                </a:lnTo>
                <a:lnTo>
                  <a:pt x="138112" y="193547"/>
                </a:lnTo>
                <a:lnTo>
                  <a:pt x="166497" y="158305"/>
                </a:lnTo>
                <a:lnTo>
                  <a:pt x="170688" y="126491"/>
                </a:lnTo>
                <a:lnTo>
                  <a:pt x="169806" y="109585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1873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8592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576" y="258556"/>
                </a:lnTo>
                <a:lnTo>
                  <a:pt x="230314" y="277748"/>
                </a:lnTo>
                <a:lnTo>
                  <a:pt x="225051" y="294084"/>
                </a:lnTo>
                <a:lnTo>
                  <a:pt x="221873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199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117348" y="300227"/>
                </a:lnTo>
                <a:lnTo>
                  <a:pt x="221873" y="300227"/>
                </a:lnTo>
                <a:lnTo>
                  <a:pt x="217932" y="307847"/>
                </a:lnTo>
                <a:lnTo>
                  <a:pt x="201310" y="325850"/>
                </a:lnTo>
                <a:lnTo>
                  <a:pt x="178689" y="338709"/>
                </a:lnTo>
                <a:lnTo>
                  <a:pt x="149780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129251" y="912322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0396" y="257556"/>
                </a:moveTo>
                <a:lnTo>
                  <a:pt x="75628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19" y="236982"/>
                </a:lnTo>
                <a:lnTo>
                  <a:pt x="172974" y="248412"/>
                </a:lnTo>
                <a:lnTo>
                  <a:pt x="148399" y="255270"/>
                </a:lnTo>
                <a:lnTo>
                  <a:pt x="120396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319404" y="858290"/>
            <a:ext cx="180975" cy="224703"/>
          </a:xfrm>
          <a:custGeom>
            <a:avLst/>
            <a:gdLst/>
            <a:ahLst/>
            <a:cxnLst/>
            <a:rect l="l" t="t" r="r" b="b"/>
            <a:pathLst>
              <a:path w="265429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71628" y="0"/>
                </a:lnTo>
                <a:lnTo>
                  <a:pt x="130187" y="100584"/>
                </a:lnTo>
                <a:lnTo>
                  <a:pt x="64008" y="100584"/>
                </a:lnTo>
                <a:lnTo>
                  <a:pt x="64008" y="329184"/>
                </a:lnTo>
                <a:close/>
              </a:path>
              <a:path w="265429" h="329565">
                <a:moveTo>
                  <a:pt x="265176" y="222504"/>
                </a:moveTo>
                <a:lnTo>
                  <a:pt x="201168" y="222504"/>
                </a:lnTo>
                <a:lnTo>
                  <a:pt x="201168" y="0"/>
                </a:lnTo>
                <a:lnTo>
                  <a:pt x="265176" y="0"/>
                </a:lnTo>
                <a:lnTo>
                  <a:pt x="265176" y="222504"/>
                </a:lnTo>
                <a:close/>
              </a:path>
              <a:path w="265429" h="329565">
                <a:moveTo>
                  <a:pt x="265176" y="329184"/>
                </a:moveTo>
                <a:lnTo>
                  <a:pt x="196595" y="329184"/>
                </a:lnTo>
                <a:lnTo>
                  <a:pt x="64008" y="100584"/>
                </a:lnTo>
                <a:lnTo>
                  <a:pt x="130187" y="100584"/>
                </a:lnTo>
                <a:lnTo>
                  <a:pt x="201168" y="222504"/>
                </a:lnTo>
                <a:lnTo>
                  <a:pt x="265176" y="222504"/>
                </a:lnTo>
                <a:lnTo>
                  <a:pt x="26517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527222" y="912322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20431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808" y="103632"/>
                </a:lnTo>
                <a:lnTo>
                  <a:pt x="237101" y="106656"/>
                </a:lnTo>
                <a:lnTo>
                  <a:pt x="237553" y="117919"/>
                </a:lnTo>
                <a:lnTo>
                  <a:pt x="237699" y="129540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808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20431" y="53340"/>
                </a:lnTo>
                <a:lnTo>
                  <a:pt x="223575" y="58102"/>
                </a:lnTo>
                <a:lnTo>
                  <a:pt x="229171" y="70104"/>
                </a:lnTo>
                <a:lnTo>
                  <a:pt x="233338" y="83248"/>
                </a:lnTo>
                <a:lnTo>
                  <a:pt x="236220" y="97536"/>
                </a:lnTo>
                <a:lnTo>
                  <a:pt x="236808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0500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696594" y="871797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28016" y="263652"/>
                </a:lnTo>
                <a:lnTo>
                  <a:pt x="131064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1757795" y="1263534"/>
            <a:ext cx="8773391" cy="360651"/>
          </a:xfrm>
          <a:custGeom>
            <a:avLst/>
            <a:gdLst/>
            <a:ahLst/>
            <a:cxnLst/>
            <a:rect l="l" t="t" r="r" b="b"/>
            <a:pathLst>
              <a:path w="12867640" h="528955">
                <a:moveTo>
                  <a:pt x="0" y="0"/>
                </a:moveTo>
                <a:lnTo>
                  <a:pt x="12867132" y="0"/>
                </a:lnTo>
                <a:lnTo>
                  <a:pt x="12867132" y="528827"/>
                </a:lnTo>
                <a:lnTo>
                  <a:pt x="0" y="5288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60645" y="1671013"/>
            <a:ext cx="6622328" cy="2879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576599" y="1690601"/>
            <a:ext cx="6644986" cy="674543"/>
          </a:xfrm>
          <a:custGeom>
            <a:avLst/>
            <a:gdLst/>
            <a:ahLst/>
            <a:cxnLst/>
            <a:rect l="l" t="t" r="r" b="b"/>
            <a:pathLst>
              <a:path w="9745980" h="989329">
                <a:moveTo>
                  <a:pt x="0" y="0"/>
                </a:moveTo>
                <a:lnTo>
                  <a:pt x="9745980" y="0"/>
                </a:lnTo>
                <a:lnTo>
                  <a:pt x="9745980" y="989076"/>
                </a:lnTo>
                <a:lnTo>
                  <a:pt x="0" y="9890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306040" y="1680211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4">
                <a:moveTo>
                  <a:pt x="1417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1732" y="0"/>
                </a:lnTo>
                <a:lnTo>
                  <a:pt x="156019" y="1190"/>
                </a:lnTo>
                <a:lnTo>
                  <a:pt x="208549" y="14478"/>
                </a:lnTo>
                <a:lnTo>
                  <a:pt x="248412" y="48768"/>
                </a:lnTo>
                <a:lnTo>
                  <a:pt x="253345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8106" y="272795"/>
                </a:lnTo>
                <a:lnTo>
                  <a:pt x="231743" y="295108"/>
                </a:lnTo>
                <a:lnTo>
                  <a:pt x="206883" y="314134"/>
                </a:lnTo>
                <a:lnTo>
                  <a:pt x="176879" y="325445"/>
                </a:lnTo>
                <a:lnTo>
                  <a:pt x="141732" y="329184"/>
                </a:lnTo>
                <a:close/>
              </a:path>
              <a:path w="279400" h="329564">
                <a:moveTo>
                  <a:pt x="248106" y="272795"/>
                </a:moveTo>
                <a:lnTo>
                  <a:pt x="131064" y="272795"/>
                </a:lnTo>
                <a:lnTo>
                  <a:pt x="153995" y="269914"/>
                </a:lnTo>
                <a:lnTo>
                  <a:pt x="172783" y="261175"/>
                </a:lnTo>
                <a:lnTo>
                  <a:pt x="199644" y="225552"/>
                </a:lnTo>
                <a:lnTo>
                  <a:pt x="209502" y="179260"/>
                </a:lnTo>
                <a:lnTo>
                  <a:pt x="210312" y="161544"/>
                </a:lnTo>
                <a:lnTo>
                  <a:pt x="209192" y="137826"/>
                </a:lnTo>
                <a:lnTo>
                  <a:pt x="200667" y="98964"/>
                </a:lnTo>
                <a:lnTo>
                  <a:pt x="170307" y="63246"/>
                </a:lnTo>
                <a:lnTo>
                  <a:pt x="131064" y="56388"/>
                </a:lnTo>
                <a:lnTo>
                  <a:pt x="253345" y="56388"/>
                </a:lnTo>
                <a:lnTo>
                  <a:pt x="272796" y="102108"/>
                </a:lnTo>
                <a:lnTo>
                  <a:pt x="278368" y="144113"/>
                </a:lnTo>
                <a:lnTo>
                  <a:pt x="278892" y="156972"/>
                </a:lnTo>
                <a:lnTo>
                  <a:pt x="277177" y="188714"/>
                </a:lnTo>
                <a:lnTo>
                  <a:pt x="272034" y="217741"/>
                </a:lnTo>
                <a:lnTo>
                  <a:pt x="263461" y="244197"/>
                </a:lnTo>
                <a:lnTo>
                  <a:pt x="251460" y="268224"/>
                </a:lnTo>
                <a:lnTo>
                  <a:pt x="248106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513859" y="1734243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1920" y="257556"/>
                </a:moveTo>
                <a:lnTo>
                  <a:pt x="76390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238" y="101036"/>
                </a:lnTo>
                <a:lnTo>
                  <a:pt x="19288" y="52411"/>
                </a:lnTo>
                <a:lnTo>
                  <a:pt x="50934" y="19288"/>
                </a:lnTo>
                <a:lnTo>
                  <a:pt x="93749" y="2238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425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662" y="103632"/>
                </a:lnTo>
                <a:lnTo>
                  <a:pt x="237101" y="108156"/>
                </a:lnTo>
                <a:lnTo>
                  <a:pt x="237553" y="119253"/>
                </a:lnTo>
                <a:lnTo>
                  <a:pt x="23770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41" y="163401"/>
                </a:lnTo>
                <a:lnTo>
                  <a:pt x="89916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43" y="238267"/>
                </a:lnTo>
                <a:lnTo>
                  <a:pt x="173164" y="249174"/>
                </a:lnTo>
                <a:lnTo>
                  <a:pt x="149042" y="255508"/>
                </a:lnTo>
                <a:lnTo>
                  <a:pt x="121920" y="257556"/>
                </a:lnTo>
                <a:close/>
              </a:path>
              <a:path w="238125" h="257810">
                <a:moveTo>
                  <a:pt x="236662" y="103632"/>
                </a:moveTo>
                <a:lnTo>
                  <a:pt x="172212" y="103632"/>
                </a:lnTo>
                <a:lnTo>
                  <a:pt x="171092" y="92559"/>
                </a:lnTo>
                <a:lnTo>
                  <a:pt x="167830" y="82486"/>
                </a:lnTo>
                <a:lnTo>
                  <a:pt x="139446" y="56769"/>
                </a:lnTo>
                <a:lnTo>
                  <a:pt x="118872" y="53340"/>
                </a:lnTo>
                <a:lnTo>
                  <a:pt x="219425" y="53340"/>
                </a:lnTo>
                <a:lnTo>
                  <a:pt x="223575" y="59626"/>
                </a:lnTo>
                <a:lnTo>
                  <a:pt x="229171" y="71628"/>
                </a:lnTo>
                <a:lnTo>
                  <a:pt x="233338" y="84772"/>
                </a:lnTo>
                <a:lnTo>
                  <a:pt x="236220" y="99060"/>
                </a:lnTo>
                <a:lnTo>
                  <a:pt x="236662" y="103632"/>
                </a:lnTo>
                <a:close/>
              </a:path>
              <a:path w="238125" h="257810">
                <a:moveTo>
                  <a:pt x="223525" y="207264"/>
                </a:moveTo>
                <a:lnTo>
                  <a:pt x="123444" y="207264"/>
                </a:lnTo>
                <a:lnTo>
                  <a:pt x="133421" y="206668"/>
                </a:lnTo>
                <a:lnTo>
                  <a:pt x="142684" y="204787"/>
                </a:lnTo>
                <a:lnTo>
                  <a:pt x="151090" y="201477"/>
                </a:lnTo>
                <a:lnTo>
                  <a:pt x="158496" y="196596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687387" y="1734243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1920" y="257556"/>
                </a:moveTo>
                <a:lnTo>
                  <a:pt x="76390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9288"/>
                </a:lnTo>
                <a:lnTo>
                  <a:pt x="93749" y="2238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155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662" y="103632"/>
                </a:lnTo>
                <a:lnTo>
                  <a:pt x="237101" y="108156"/>
                </a:lnTo>
                <a:lnTo>
                  <a:pt x="237553" y="119253"/>
                </a:lnTo>
                <a:lnTo>
                  <a:pt x="23770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401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43" y="238267"/>
                </a:lnTo>
                <a:lnTo>
                  <a:pt x="173164" y="249174"/>
                </a:lnTo>
                <a:lnTo>
                  <a:pt x="149042" y="255508"/>
                </a:lnTo>
                <a:lnTo>
                  <a:pt x="121920" y="257556"/>
                </a:lnTo>
                <a:close/>
              </a:path>
              <a:path w="238125" h="257810">
                <a:moveTo>
                  <a:pt x="236662" y="103632"/>
                </a:moveTo>
                <a:lnTo>
                  <a:pt x="172212" y="103632"/>
                </a:lnTo>
                <a:lnTo>
                  <a:pt x="170449" y="92559"/>
                </a:lnTo>
                <a:lnTo>
                  <a:pt x="167259" y="82486"/>
                </a:lnTo>
                <a:lnTo>
                  <a:pt x="129730" y="54197"/>
                </a:lnTo>
                <a:lnTo>
                  <a:pt x="118872" y="53340"/>
                </a:lnTo>
                <a:lnTo>
                  <a:pt x="219155" y="53340"/>
                </a:lnTo>
                <a:lnTo>
                  <a:pt x="222932" y="59626"/>
                </a:lnTo>
                <a:lnTo>
                  <a:pt x="228600" y="71628"/>
                </a:lnTo>
                <a:lnTo>
                  <a:pt x="233124" y="84772"/>
                </a:lnTo>
                <a:lnTo>
                  <a:pt x="236220" y="99060"/>
                </a:lnTo>
                <a:lnTo>
                  <a:pt x="236662" y="103632"/>
                </a:lnTo>
                <a:close/>
              </a:path>
              <a:path w="238125" h="257810">
                <a:moveTo>
                  <a:pt x="223525" y="207264"/>
                </a:moveTo>
                <a:lnTo>
                  <a:pt x="123444" y="207264"/>
                </a:lnTo>
                <a:lnTo>
                  <a:pt x="133397" y="206668"/>
                </a:lnTo>
                <a:lnTo>
                  <a:pt x="142494" y="204787"/>
                </a:lnTo>
                <a:lnTo>
                  <a:pt x="150447" y="201477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872345" y="1734243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358" y="41148"/>
                </a:moveTo>
                <a:lnTo>
                  <a:pt x="62484" y="41148"/>
                </a:lnTo>
                <a:lnTo>
                  <a:pt x="67960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6257" y="2000"/>
                </a:lnTo>
                <a:lnTo>
                  <a:pt x="174879" y="8001"/>
                </a:lnTo>
                <a:lnTo>
                  <a:pt x="191785" y="18002"/>
                </a:lnTo>
                <a:lnTo>
                  <a:pt x="207264" y="32004"/>
                </a:lnTo>
                <a:lnTo>
                  <a:pt x="214358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358" y="41148"/>
                </a:lnTo>
                <a:lnTo>
                  <a:pt x="221027" y="49744"/>
                </a:lnTo>
                <a:lnTo>
                  <a:pt x="223304" y="54864"/>
                </a:lnTo>
                <a:lnTo>
                  <a:pt x="115824" y="54864"/>
                </a:lnTo>
                <a:lnTo>
                  <a:pt x="99869" y="57102"/>
                </a:lnTo>
                <a:lnTo>
                  <a:pt x="68580" y="88392"/>
                </a:lnTo>
                <a:lnTo>
                  <a:pt x="60960" y="134112"/>
                </a:lnTo>
                <a:lnTo>
                  <a:pt x="62412" y="154138"/>
                </a:lnTo>
                <a:lnTo>
                  <a:pt x="85344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30206" y="203049"/>
                </a:lnTo>
                <a:lnTo>
                  <a:pt x="141351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3304" y="54864"/>
                </a:lnTo>
                <a:lnTo>
                  <a:pt x="230505" y="71056"/>
                </a:lnTo>
                <a:lnTo>
                  <a:pt x="235981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4112" y="257556"/>
                </a:moveTo>
                <a:lnTo>
                  <a:pt x="95321" y="249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450" y="249364"/>
                </a:lnTo>
                <a:lnTo>
                  <a:pt x="134112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178358" y="1679863"/>
            <a:ext cx="0" cy="185305"/>
          </a:xfrm>
          <a:custGeom>
            <a:avLst/>
            <a:gdLst/>
            <a:ahLst/>
            <a:cxnLst/>
            <a:rect l="l" t="t" r="r" b="b"/>
            <a:pathLst>
              <a:path h="271780">
                <a:moveTo>
                  <a:pt x="0" y="0"/>
                </a:moveTo>
                <a:lnTo>
                  <a:pt x="0" y="271779"/>
                </a:lnTo>
              </a:path>
            </a:pathLst>
          </a:custGeom>
          <a:ln w="68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154978" y="1885083"/>
            <a:ext cx="159327" cy="0"/>
          </a:xfrm>
          <a:custGeom>
            <a:avLst/>
            <a:gdLst/>
            <a:ahLst/>
            <a:cxnLst/>
            <a:rect l="l" t="t" r="r" b="b"/>
            <a:pathLst>
              <a:path w="233679">
                <a:moveTo>
                  <a:pt x="0" y="0"/>
                </a:moveTo>
                <a:lnTo>
                  <a:pt x="233171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328507" y="1734243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683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799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58" y="103632"/>
                </a:lnTo>
                <a:lnTo>
                  <a:pt x="235815" y="108156"/>
                </a:lnTo>
                <a:lnTo>
                  <a:pt x="236791" y="119253"/>
                </a:lnTo>
                <a:lnTo>
                  <a:pt x="237482" y="132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3476" y="238267"/>
                </a:lnTo>
                <a:lnTo>
                  <a:pt x="172402" y="249174"/>
                </a:lnTo>
                <a:lnTo>
                  <a:pt x="148185" y="255508"/>
                </a:lnTo>
                <a:lnTo>
                  <a:pt x="120396" y="257556"/>
                </a:lnTo>
                <a:close/>
              </a:path>
              <a:path w="238125" h="257810">
                <a:moveTo>
                  <a:pt x="235258" y="103632"/>
                </a:moveTo>
                <a:lnTo>
                  <a:pt x="172212" y="103632"/>
                </a:lnTo>
                <a:lnTo>
                  <a:pt x="170449" y="92559"/>
                </a:lnTo>
                <a:lnTo>
                  <a:pt x="167259" y="82486"/>
                </a:lnTo>
                <a:lnTo>
                  <a:pt x="129730" y="54197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58" y="103632"/>
                </a:lnTo>
                <a:close/>
              </a:path>
              <a:path w="238125" h="257810">
                <a:moveTo>
                  <a:pt x="223525" y="207264"/>
                </a:moveTo>
                <a:lnTo>
                  <a:pt x="123444" y="207264"/>
                </a:lnTo>
                <a:lnTo>
                  <a:pt x="133183" y="206668"/>
                </a:lnTo>
                <a:lnTo>
                  <a:pt x="14192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505151" y="1734242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09981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4953" y="216408"/>
                </a:lnTo>
                <a:lnTo>
                  <a:pt x="0" y="184404"/>
                </a:lnTo>
                <a:lnTo>
                  <a:pt x="2024" y="163901"/>
                </a:lnTo>
                <a:lnTo>
                  <a:pt x="33528" y="120396"/>
                </a:lnTo>
                <a:lnTo>
                  <a:pt x="72747" y="106465"/>
                </a:lnTo>
                <a:lnTo>
                  <a:pt x="119586" y="99441"/>
                </a:lnTo>
                <a:lnTo>
                  <a:pt x="126492" y="98298"/>
                </a:lnTo>
                <a:lnTo>
                  <a:pt x="132254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09981" y="50292"/>
                </a:lnTo>
                <a:lnTo>
                  <a:pt x="211597" y="55316"/>
                </a:lnTo>
                <a:lnTo>
                  <a:pt x="213360" y="76200"/>
                </a:lnTo>
                <a:lnTo>
                  <a:pt x="213360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37160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88011" y="148780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5344" y="211836"/>
                </a:lnTo>
                <a:lnTo>
                  <a:pt x="214742" y="211836"/>
                </a:lnTo>
                <a:lnTo>
                  <a:pt x="214884" y="216408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280" y="229100"/>
                </a:lnTo>
                <a:lnTo>
                  <a:pt x="111347" y="25176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742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161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3360" y="131064"/>
                </a:lnTo>
                <a:lnTo>
                  <a:pt x="213480" y="192024"/>
                </a:lnTo>
                <a:lnTo>
                  <a:pt x="213598" y="194976"/>
                </a:lnTo>
                <a:lnTo>
                  <a:pt x="214645" y="208692"/>
                </a:lnTo>
                <a:lnTo>
                  <a:pt x="214742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4043" y="241149"/>
                </a:lnTo>
                <a:lnTo>
                  <a:pt x="153924" y="236220"/>
                </a:lnTo>
                <a:lnTo>
                  <a:pt x="152400" y="233172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689071" y="1734243"/>
            <a:ext cx="96635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809605" y="1734243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000799" y="1680210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022619" y="1738398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087042" y="1734243"/>
            <a:ext cx="149629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266805" y="1734242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714" y="103250"/>
                </a:lnTo>
                <a:lnTo>
                  <a:pt x="15430" y="57530"/>
                </a:lnTo>
                <a:lnTo>
                  <a:pt x="42338" y="21216"/>
                </a:lnTo>
                <a:lnTo>
                  <a:pt x="80152" y="2309"/>
                </a:lnTo>
                <a:lnTo>
                  <a:pt x="103632" y="0"/>
                </a:lnTo>
                <a:lnTo>
                  <a:pt x="112490" y="523"/>
                </a:lnTo>
                <a:lnTo>
                  <a:pt x="156210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489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6079" y="139779"/>
                </a:lnTo>
                <a:lnTo>
                  <a:pt x="80295" y="181403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813"/>
                </a:lnTo>
                <a:lnTo>
                  <a:pt x="161353" y="227266"/>
                </a:lnTo>
                <a:lnTo>
                  <a:pt x="129349" y="248030"/>
                </a:lnTo>
                <a:lnTo>
                  <a:pt x="116371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7215"/>
                </a:lnTo>
                <a:lnTo>
                  <a:pt x="138874" y="194309"/>
                </a:lnTo>
                <a:lnTo>
                  <a:pt x="167068" y="15963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9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9164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814" y="259413"/>
                </a:lnTo>
                <a:lnTo>
                  <a:pt x="231076" y="278510"/>
                </a:lnTo>
                <a:lnTo>
                  <a:pt x="226337" y="294751"/>
                </a:lnTo>
                <a:lnTo>
                  <a:pt x="223459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3459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536969" y="1738399"/>
            <a:ext cx="164176" cy="1662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717771" y="1734242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10">
                <a:moveTo>
                  <a:pt x="217989" y="207264"/>
                </a:moveTo>
                <a:lnTo>
                  <a:pt x="117348" y="207264"/>
                </a:lnTo>
                <a:lnTo>
                  <a:pt x="126182" y="206978"/>
                </a:lnTo>
                <a:lnTo>
                  <a:pt x="134302" y="206121"/>
                </a:lnTo>
                <a:lnTo>
                  <a:pt x="141565" y="204692"/>
                </a:lnTo>
                <a:lnTo>
                  <a:pt x="147828" y="202692"/>
                </a:lnTo>
                <a:lnTo>
                  <a:pt x="155448" y="198120"/>
                </a:lnTo>
                <a:lnTo>
                  <a:pt x="160019" y="193548"/>
                </a:lnTo>
                <a:lnTo>
                  <a:pt x="160019" y="178308"/>
                </a:lnTo>
                <a:lnTo>
                  <a:pt x="108870" y="157162"/>
                </a:lnTo>
                <a:lnTo>
                  <a:pt x="82296" y="150876"/>
                </a:lnTo>
                <a:lnTo>
                  <a:pt x="62293" y="145756"/>
                </a:lnTo>
                <a:lnTo>
                  <a:pt x="22860" y="124968"/>
                </a:lnTo>
                <a:lnTo>
                  <a:pt x="6096" y="82296"/>
                </a:lnTo>
                <a:lnTo>
                  <a:pt x="7572" y="65960"/>
                </a:lnTo>
                <a:lnTo>
                  <a:pt x="32004" y="24384"/>
                </a:lnTo>
                <a:lnTo>
                  <a:pt x="85367" y="1666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4577"/>
                </a:lnTo>
                <a:lnTo>
                  <a:pt x="209209" y="50292"/>
                </a:lnTo>
                <a:lnTo>
                  <a:pt x="109728" y="50292"/>
                </a:lnTo>
                <a:lnTo>
                  <a:pt x="99393" y="50839"/>
                </a:lnTo>
                <a:lnTo>
                  <a:pt x="91059" y="52387"/>
                </a:lnTo>
                <a:lnTo>
                  <a:pt x="84439" y="54792"/>
                </a:lnTo>
                <a:lnTo>
                  <a:pt x="79248" y="57912"/>
                </a:lnTo>
                <a:lnTo>
                  <a:pt x="73152" y="60960"/>
                </a:lnTo>
                <a:lnTo>
                  <a:pt x="70104" y="67056"/>
                </a:lnTo>
                <a:lnTo>
                  <a:pt x="70104" y="79248"/>
                </a:lnTo>
                <a:lnTo>
                  <a:pt x="147828" y="105156"/>
                </a:lnTo>
                <a:lnTo>
                  <a:pt x="165854" y="110061"/>
                </a:lnTo>
                <a:lnTo>
                  <a:pt x="204216" y="131064"/>
                </a:lnTo>
                <a:lnTo>
                  <a:pt x="224028" y="176784"/>
                </a:lnTo>
                <a:lnTo>
                  <a:pt x="222313" y="194190"/>
                </a:lnTo>
                <a:lnTo>
                  <a:pt x="217989" y="207264"/>
                </a:lnTo>
                <a:close/>
              </a:path>
              <a:path w="224154" h="257810">
                <a:moveTo>
                  <a:pt x="217931" y="82296"/>
                </a:moveTo>
                <a:lnTo>
                  <a:pt x="153924" y="82296"/>
                </a:lnTo>
                <a:lnTo>
                  <a:pt x="152400" y="74676"/>
                </a:lnTo>
                <a:lnTo>
                  <a:pt x="149352" y="68580"/>
                </a:lnTo>
                <a:lnTo>
                  <a:pt x="109728" y="50292"/>
                </a:lnTo>
                <a:lnTo>
                  <a:pt x="209209" y="50292"/>
                </a:lnTo>
                <a:lnTo>
                  <a:pt x="213979" y="62007"/>
                </a:lnTo>
                <a:lnTo>
                  <a:pt x="217931" y="82296"/>
                </a:lnTo>
                <a:close/>
              </a:path>
              <a:path w="224154" h="257810">
                <a:moveTo>
                  <a:pt x="112776" y="257556"/>
                </a:moveTo>
                <a:lnTo>
                  <a:pt x="62103" y="251650"/>
                </a:lnTo>
                <a:lnTo>
                  <a:pt x="27432" y="233172"/>
                </a:lnTo>
                <a:lnTo>
                  <a:pt x="1714" y="189237"/>
                </a:lnTo>
                <a:lnTo>
                  <a:pt x="0" y="170688"/>
                </a:lnTo>
                <a:lnTo>
                  <a:pt x="64008" y="170688"/>
                </a:lnTo>
                <a:lnTo>
                  <a:pt x="65198" y="178998"/>
                </a:lnTo>
                <a:lnTo>
                  <a:pt x="66675" y="185737"/>
                </a:lnTo>
                <a:lnTo>
                  <a:pt x="102489" y="206644"/>
                </a:lnTo>
                <a:lnTo>
                  <a:pt x="117348" y="207264"/>
                </a:lnTo>
                <a:lnTo>
                  <a:pt x="217989" y="207264"/>
                </a:lnTo>
                <a:lnTo>
                  <a:pt x="217170" y="209740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72348" y="1699433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56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063269" y="1718656"/>
            <a:ext cx="0" cy="186170"/>
          </a:xfrm>
          <a:custGeom>
            <a:avLst/>
            <a:gdLst/>
            <a:ahLst/>
            <a:cxnLst/>
            <a:rect l="l" t="t" r="r" b="b"/>
            <a:pathLst>
              <a:path h="273050">
                <a:moveTo>
                  <a:pt x="0" y="0"/>
                </a:moveTo>
                <a:lnTo>
                  <a:pt x="0" y="272796"/>
                </a:lnTo>
              </a:path>
            </a:pathLst>
          </a:custGeom>
          <a:ln w="68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61462" y="1734243"/>
            <a:ext cx="96635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271606" y="1734242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864" y="8001"/>
                </a:lnTo>
                <a:lnTo>
                  <a:pt x="112776" y="0"/>
                </a:lnTo>
                <a:lnTo>
                  <a:pt x="131897" y="1095"/>
                </a:lnTo>
                <a:lnTo>
                  <a:pt x="184404" y="15240"/>
                </a:lnTo>
                <a:lnTo>
                  <a:pt x="211185" y="50292"/>
                </a:lnTo>
                <a:lnTo>
                  <a:pt x="109728" y="50292"/>
                </a:lnTo>
                <a:lnTo>
                  <a:pt x="991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3337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262" y="163901"/>
                </a:lnTo>
                <a:lnTo>
                  <a:pt x="35052" y="120396"/>
                </a:lnTo>
                <a:lnTo>
                  <a:pt x="74056" y="106465"/>
                </a:lnTo>
                <a:lnTo>
                  <a:pt x="112776" y="100584"/>
                </a:lnTo>
                <a:lnTo>
                  <a:pt x="124968" y="99060"/>
                </a:lnTo>
                <a:lnTo>
                  <a:pt x="132588" y="97536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9728" y="50292"/>
                </a:lnTo>
                <a:lnTo>
                  <a:pt x="211185" y="50292"/>
                </a:lnTo>
                <a:lnTo>
                  <a:pt x="212907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7828" y="134112"/>
                </a:lnTo>
                <a:lnTo>
                  <a:pt x="129540" y="140208"/>
                </a:lnTo>
                <a:lnTo>
                  <a:pt x="106680" y="144780"/>
                </a:lnTo>
                <a:lnTo>
                  <a:pt x="97226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16408"/>
                </a:lnTo>
                <a:lnTo>
                  <a:pt x="215900" y="222504"/>
                </a:lnTo>
                <a:lnTo>
                  <a:pt x="152400" y="222504"/>
                </a:lnTo>
                <a:lnTo>
                  <a:pt x="146161" y="229100"/>
                </a:lnTo>
                <a:lnTo>
                  <a:pt x="112633" y="251769"/>
                </a:lnTo>
                <a:lnTo>
                  <a:pt x="88725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6012" y="211836"/>
                </a:lnTo>
                <a:lnTo>
                  <a:pt x="106013" y="211216"/>
                </a:lnTo>
                <a:lnTo>
                  <a:pt x="115443" y="209169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567" y="241149"/>
                </a:lnTo>
                <a:lnTo>
                  <a:pt x="155448" y="236220"/>
                </a:lnTo>
                <a:lnTo>
                  <a:pt x="153924" y="233172"/>
                </a:lnTo>
                <a:lnTo>
                  <a:pt x="153924" y="227076"/>
                </a:lnTo>
                <a:lnTo>
                  <a:pt x="152400" y="222504"/>
                </a:lnTo>
                <a:lnTo>
                  <a:pt x="215900" y="222504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45135" y="1680210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5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5">
                <a:moveTo>
                  <a:pt x="99060" y="336804"/>
                </a:moveTo>
                <a:lnTo>
                  <a:pt x="61150" y="328612"/>
                </a:lnTo>
                <a:lnTo>
                  <a:pt x="28956" y="303276"/>
                </a:lnTo>
                <a:lnTo>
                  <a:pt x="7620" y="263461"/>
                </a:lnTo>
                <a:lnTo>
                  <a:pt x="0" y="213360"/>
                </a:lnTo>
                <a:lnTo>
                  <a:pt x="1738" y="184189"/>
                </a:lnTo>
                <a:lnTo>
                  <a:pt x="16104" y="135516"/>
                </a:lnTo>
                <a:lnTo>
                  <a:pt x="44076" y="99822"/>
                </a:lnTo>
                <a:lnTo>
                  <a:pt x="82319" y="81534"/>
                </a:lnTo>
                <a:lnTo>
                  <a:pt x="105156" y="79248"/>
                </a:lnTo>
                <a:lnTo>
                  <a:pt x="115395" y="79843"/>
                </a:lnTo>
                <a:lnTo>
                  <a:pt x="151828" y="950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37" y="135516"/>
                </a:lnTo>
                <a:lnTo>
                  <a:pt x="73247" y="167211"/>
                </a:lnTo>
                <a:lnTo>
                  <a:pt x="65532" y="208788"/>
                </a:lnTo>
                <a:lnTo>
                  <a:pt x="66389" y="225075"/>
                </a:lnTo>
                <a:lnTo>
                  <a:pt x="79248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306" y="306228"/>
                </a:lnTo>
                <a:lnTo>
                  <a:pt x="158115" y="315087"/>
                </a:lnTo>
                <a:lnTo>
                  <a:pt x="122682" y="334518"/>
                </a:lnTo>
                <a:lnTo>
                  <a:pt x="111299" y="336232"/>
                </a:lnTo>
                <a:lnTo>
                  <a:pt x="99060" y="336804"/>
                </a:lnTo>
                <a:close/>
              </a:path>
              <a:path w="234950" h="337185">
                <a:moveTo>
                  <a:pt x="234696" y="283464"/>
                </a:moveTo>
                <a:lnTo>
                  <a:pt x="117348" y="283464"/>
                </a:lnTo>
                <a:lnTo>
                  <a:pt x="129968" y="282297"/>
                </a:lnTo>
                <a:lnTo>
                  <a:pt x="140589" y="278701"/>
                </a:lnTo>
                <a:lnTo>
                  <a:pt x="167259" y="240411"/>
                </a:lnTo>
                <a:lnTo>
                  <a:pt x="170600" y="208788"/>
                </a:lnTo>
                <a:lnTo>
                  <a:pt x="169521" y="190023"/>
                </a:lnTo>
                <a:lnTo>
                  <a:pt x="150876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5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646719" y="1680210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668538" y="1738398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715298" y="1693718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836872" y="1680210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858693" y="1738398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912726" y="1734243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4968" y="257556"/>
                </a:moveTo>
                <a:lnTo>
                  <a:pt x="69723" y="248412"/>
                </a:lnTo>
                <a:lnTo>
                  <a:pt x="30480" y="220980"/>
                </a:lnTo>
                <a:lnTo>
                  <a:pt x="7810" y="178689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44" y="21859"/>
                </a:lnTo>
                <a:lnTo>
                  <a:pt x="95202" y="2524"/>
                </a:lnTo>
                <a:lnTo>
                  <a:pt x="124968" y="0"/>
                </a:lnTo>
                <a:lnTo>
                  <a:pt x="153852" y="2524"/>
                </a:lnTo>
                <a:lnTo>
                  <a:pt x="178879" y="9906"/>
                </a:lnTo>
                <a:lnTo>
                  <a:pt x="200191" y="21859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4968" y="53340"/>
                </a:lnTo>
                <a:lnTo>
                  <a:pt x="111204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773" y="204216"/>
                </a:lnTo>
                <a:lnTo>
                  <a:pt x="217932" y="220980"/>
                </a:lnTo>
                <a:lnTo>
                  <a:pt x="200191" y="236982"/>
                </a:lnTo>
                <a:lnTo>
                  <a:pt x="178879" y="248412"/>
                </a:lnTo>
                <a:lnTo>
                  <a:pt x="153852" y="255270"/>
                </a:lnTo>
                <a:lnTo>
                  <a:pt x="124968" y="257556"/>
                </a:lnTo>
                <a:close/>
              </a:path>
              <a:path w="248920" h="257810">
                <a:moveTo>
                  <a:pt x="228773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71"/>
                </a:lnTo>
                <a:lnTo>
                  <a:pt x="240601" y="178689"/>
                </a:lnTo>
                <a:lnTo>
                  <a:pt x="231052" y="200691"/>
                </a:lnTo>
                <a:lnTo>
                  <a:pt x="22877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113269" y="1734243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294071" y="1734242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7215" y="69294"/>
                </a:lnTo>
                <a:lnTo>
                  <a:pt x="22860" y="32004"/>
                </a:lnTo>
                <a:lnTo>
                  <a:pt x="58483" y="8001"/>
                </a:lnTo>
                <a:lnTo>
                  <a:pt x="111252" y="0"/>
                </a:lnTo>
                <a:lnTo>
                  <a:pt x="130373" y="1095"/>
                </a:lnTo>
                <a:lnTo>
                  <a:pt x="182880" y="15240"/>
                </a:lnTo>
                <a:lnTo>
                  <a:pt x="209661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4676" y="257556"/>
                </a:moveTo>
                <a:lnTo>
                  <a:pt x="32456" y="247269"/>
                </a:lnTo>
                <a:lnTo>
                  <a:pt x="4953" y="216408"/>
                </a:lnTo>
                <a:lnTo>
                  <a:pt x="0" y="184404"/>
                </a:lnTo>
                <a:lnTo>
                  <a:pt x="2024" y="163901"/>
                </a:lnTo>
                <a:lnTo>
                  <a:pt x="33528" y="120396"/>
                </a:lnTo>
                <a:lnTo>
                  <a:pt x="72747" y="106465"/>
                </a:lnTo>
                <a:lnTo>
                  <a:pt x="119586" y="99441"/>
                </a:lnTo>
                <a:lnTo>
                  <a:pt x="126492" y="98298"/>
                </a:lnTo>
                <a:lnTo>
                  <a:pt x="132254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09661" y="50292"/>
                </a:lnTo>
                <a:lnTo>
                  <a:pt x="211383" y="55316"/>
                </a:lnTo>
                <a:lnTo>
                  <a:pt x="213360" y="76200"/>
                </a:lnTo>
                <a:lnTo>
                  <a:pt x="213360" y="131064"/>
                </a:lnTo>
                <a:lnTo>
                  <a:pt x="149352" y="131064"/>
                </a:lnTo>
                <a:lnTo>
                  <a:pt x="146304" y="134112"/>
                </a:lnTo>
                <a:lnTo>
                  <a:pt x="128016" y="140208"/>
                </a:lnTo>
                <a:lnTo>
                  <a:pt x="105156" y="144780"/>
                </a:lnTo>
                <a:lnTo>
                  <a:pt x="95702" y="146851"/>
                </a:lnTo>
                <a:lnTo>
                  <a:pt x="64841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7724" y="210312"/>
                </a:lnTo>
                <a:lnTo>
                  <a:pt x="85344" y="211836"/>
                </a:lnTo>
                <a:lnTo>
                  <a:pt x="214361" y="211836"/>
                </a:lnTo>
                <a:lnTo>
                  <a:pt x="214884" y="216408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280" y="229100"/>
                </a:lnTo>
                <a:lnTo>
                  <a:pt x="111323" y="251769"/>
                </a:lnTo>
                <a:lnTo>
                  <a:pt x="87844" y="256960"/>
                </a:lnTo>
                <a:lnTo>
                  <a:pt x="74676" y="257556"/>
                </a:lnTo>
                <a:close/>
              </a:path>
              <a:path w="228600" h="257810">
                <a:moveTo>
                  <a:pt x="214361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4970" y="182689"/>
                </a:lnTo>
                <a:lnTo>
                  <a:pt x="149352" y="155448"/>
                </a:lnTo>
                <a:lnTo>
                  <a:pt x="149352" y="131064"/>
                </a:lnTo>
                <a:lnTo>
                  <a:pt x="213360" y="131064"/>
                </a:lnTo>
                <a:lnTo>
                  <a:pt x="213383" y="194976"/>
                </a:lnTo>
                <a:lnTo>
                  <a:pt x="213550" y="201549"/>
                </a:lnTo>
                <a:lnTo>
                  <a:pt x="214002" y="208692"/>
                </a:lnTo>
                <a:lnTo>
                  <a:pt x="214361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6972" y="249936"/>
                </a:lnTo>
                <a:lnTo>
                  <a:pt x="154043" y="241149"/>
                </a:lnTo>
                <a:lnTo>
                  <a:pt x="153924" y="236220"/>
                </a:lnTo>
                <a:lnTo>
                  <a:pt x="152400" y="233172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499292" y="1680211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653597" y="1680211"/>
            <a:ext cx="216477" cy="224703"/>
          </a:xfrm>
          <a:custGeom>
            <a:avLst/>
            <a:gdLst/>
            <a:ahLst/>
            <a:cxnLst/>
            <a:rect l="l" t="t" r="r" b="b"/>
            <a:pathLst>
              <a:path w="317500" h="329564">
                <a:moveTo>
                  <a:pt x="64007" y="329184"/>
                </a:moveTo>
                <a:lnTo>
                  <a:pt x="0" y="329184"/>
                </a:lnTo>
                <a:lnTo>
                  <a:pt x="0" y="0"/>
                </a:lnTo>
                <a:lnTo>
                  <a:pt x="100583" y="0"/>
                </a:lnTo>
                <a:lnTo>
                  <a:pt x="112820" y="53340"/>
                </a:lnTo>
                <a:lnTo>
                  <a:pt x="64007" y="53340"/>
                </a:lnTo>
                <a:lnTo>
                  <a:pt x="64007" y="329184"/>
                </a:lnTo>
                <a:close/>
              </a:path>
              <a:path w="317500" h="329564">
                <a:moveTo>
                  <a:pt x="207516" y="259080"/>
                </a:moveTo>
                <a:lnTo>
                  <a:pt x="160019" y="259080"/>
                </a:lnTo>
                <a:lnTo>
                  <a:pt x="217931" y="0"/>
                </a:lnTo>
                <a:lnTo>
                  <a:pt x="316991" y="0"/>
                </a:lnTo>
                <a:lnTo>
                  <a:pt x="316991" y="53340"/>
                </a:lnTo>
                <a:lnTo>
                  <a:pt x="252983" y="53340"/>
                </a:lnTo>
                <a:lnTo>
                  <a:pt x="207516" y="259080"/>
                </a:lnTo>
                <a:close/>
              </a:path>
              <a:path w="317500" h="329564">
                <a:moveTo>
                  <a:pt x="192023" y="329184"/>
                </a:moveTo>
                <a:lnTo>
                  <a:pt x="124967" y="329184"/>
                </a:lnTo>
                <a:lnTo>
                  <a:pt x="64007" y="53340"/>
                </a:lnTo>
                <a:lnTo>
                  <a:pt x="112820" y="53340"/>
                </a:lnTo>
                <a:lnTo>
                  <a:pt x="160019" y="259080"/>
                </a:lnTo>
                <a:lnTo>
                  <a:pt x="207516" y="259080"/>
                </a:lnTo>
                <a:lnTo>
                  <a:pt x="192023" y="329184"/>
                </a:lnTo>
                <a:close/>
              </a:path>
              <a:path w="317500" h="329564">
                <a:moveTo>
                  <a:pt x="316991" y="329184"/>
                </a:moveTo>
                <a:lnTo>
                  <a:pt x="252983" y="329184"/>
                </a:lnTo>
                <a:lnTo>
                  <a:pt x="252983" y="53340"/>
                </a:lnTo>
                <a:lnTo>
                  <a:pt x="316991" y="53340"/>
                </a:lnTo>
                <a:lnTo>
                  <a:pt x="31699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896745" y="1734243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1920" y="257556"/>
                </a:moveTo>
                <a:lnTo>
                  <a:pt x="76390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9288"/>
                </a:lnTo>
                <a:lnTo>
                  <a:pt x="93749" y="2238"/>
                </a:lnTo>
                <a:lnTo>
                  <a:pt x="118872" y="0"/>
                </a:lnTo>
                <a:lnTo>
                  <a:pt x="133683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58" y="103632"/>
                </a:lnTo>
                <a:lnTo>
                  <a:pt x="235815" y="108156"/>
                </a:lnTo>
                <a:lnTo>
                  <a:pt x="236791" y="119253"/>
                </a:lnTo>
                <a:lnTo>
                  <a:pt x="237482" y="132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401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43" y="238267"/>
                </a:lnTo>
                <a:lnTo>
                  <a:pt x="173164" y="249174"/>
                </a:lnTo>
                <a:lnTo>
                  <a:pt x="149042" y="255508"/>
                </a:lnTo>
                <a:lnTo>
                  <a:pt x="121920" y="257556"/>
                </a:lnTo>
                <a:close/>
              </a:path>
              <a:path w="238125" h="257810">
                <a:moveTo>
                  <a:pt x="235258" y="103632"/>
                </a:moveTo>
                <a:lnTo>
                  <a:pt x="172212" y="103632"/>
                </a:lnTo>
                <a:lnTo>
                  <a:pt x="170449" y="92559"/>
                </a:lnTo>
                <a:lnTo>
                  <a:pt x="167259" y="82486"/>
                </a:lnTo>
                <a:lnTo>
                  <a:pt x="129730" y="54197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58" y="103632"/>
                </a:lnTo>
                <a:close/>
              </a:path>
              <a:path w="238125" h="257810">
                <a:moveTo>
                  <a:pt x="223525" y="207264"/>
                </a:moveTo>
                <a:lnTo>
                  <a:pt x="123444" y="207264"/>
                </a:lnTo>
                <a:lnTo>
                  <a:pt x="133183" y="206668"/>
                </a:lnTo>
                <a:lnTo>
                  <a:pt x="141922" y="204787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066116" y="1693718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187689" y="1680211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09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08561" y="117348"/>
                </a:lnTo>
                <a:lnTo>
                  <a:pt x="209121" y="118133"/>
                </a:lnTo>
                <a:lnTo>
                  <a:pt x="212598" y="125158"/>
                </a:lnTo>
                <a:lnTo>
                  <a:pt x="214931" y="132468"/>
                </a:lnTo>
                <a:lnTo>
                  <a:pt x="114300" y="132588"/>
                </a:lnTo>
                <a:lnTo>
                  <a:pt x="102560" y="133707"/>
                </a:lnTo>
                <a:lnTo>
                  <a:pt x="71080" y="159115"/>
                </a:lnTo>
                <a:lnTo>
                  <a:pt x="64008" y="198120"/>
                </a:lnTo>
                <a:lnTo>
                  <a:pt x="64008" y="329184"/>
                </a:lnTo>
                <a:close/>
              </a:path>
              <a:path w="219709" h="329564">
                <a:moveTo>
                  <a:pt x="208561" y="117348"/>
                </a:moveTo>
                <a:lnTo>
                  <a:pt x="64008" y="117348"/>
                </a:lnTo>
                <a:lnTo>
                  <a:pt x="71151" y="107894"/>
                </a:lnTo>
                <a:lnTo>
                  <a:pt x="105179" y="84391"/>
                </a:lnTo>
                <a:lnTo>
                  <a:pt x="134112" y="79248"/>
                </a:lnTo>
                <a:lnTo>
                  <a:pt x="145018" y="79795"/>
                </a:lnTo>
                <a:lnTo>
                  <a:pt x="183213" y="91749"/>
                </a:lnTo>
                <a:lnTo>
                  <a:pt x="208561" y="117348"/>
                </a:lnTo>
                <a:close/>
              </a:path>
              <a:path w="219709" h="329564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376" y="172497"/>
                </a:lnTo>
                <a:lnTo>
                  <a:pt x="134874" y="136969"/>
                </a:lnTo>
                <a:lnTo>
                  <a:pt x="114300" y="132588"/>
                </a:lnTo>
                <a:lnTo>
                  <a:pt x="214954" y="132588"/>
                </a:lnTo>
                <a:lnTo>
                  <a:pt x="219219" y="172497"/>
                </a:lnTo>
                <a:lnTo>
                  <a:pt x="219375" y="181356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367453" y="1734243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3444" y="257556"/>
                </a:moveTo>
                <a:lnTo>
                  <a:pt x="69532" y="248412"/>
                </a:lnTo>
                <a:lnTo>
                  <a:pt x="30480" y="220980"/>
                </a:lnTo>
                <a:lnTo>
                  <a:pt x="7810" y="178689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20" y="21859"/>
                </a:lnTo>
                <a:lnTo>
                  <a:pt x="94559" y="2524"/>
                </a:lnTo>
                <a:lnTo>
                  <a:pt x="123444" y="0"/>
                </a:lnTo>
                <a:lnTo>
                  <a:pt x="153209" y="2524"/>
                </a:lnTo>
                <a:lnTo>
                  <a:pt x="178689" y="9906"/>
                </a:lnTo>
                <a:lnTo>
                  <a:pt x="200167" y="21859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4968" y="53340"/>
                </a:lnTo>
                <a:lnTo>
                  <a:pt x="111204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773" y="204216"/>
                </a:lnTo>
                <a:lnTo>
                  <a:pt x="217932" y="220980"/>
                </a:lnTo>
                <a:lnTo>
                  <a:pt x="200167" y="236982"/>
                </a:lnTo>
                <a:lnTo>
                  <a:pt x="178689" y="248412"/>
                </a:lnTo>
                <a:lnTo>
                  <a:pt x="153209" y="255270"/>
                </a:lnTo>
                <a:lnTo>
                  <a:pt x="123444" y="257556"/>
                </a:lnTo>
                <a:close/>
              </a:path>
              <a:path w="248920" h="257810">
                <a:moveTo>
                  <a:pt x="228773" y="204216"/>
                </a:moveTo>
                <a:lnTo>
                  <a:pt x="124968" y="204216"/>
                </a:lnTo>
                <a:lnTo>
                  <a:pt x="137850" y="203049"/>
                </a:lnTo>
                <a:lnTo>
                  <a:pt x="149161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71"/>
                </a:lnTo>
                <a:lnTo>
                  <a:pt x="240601" y="178689"/>
                </a:lnTo>
                <a:lnTo>
                  <a:pt x="231052" y="200691"/>
                </a:lnTo>
                <a:lnTo>
                  <a:pt x="22877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557606" y="1680210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5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5">
                <a:moveTo>
                  <a:pt x="99060" y="336804"/>
                </a:moveTo>
                <a:lnTo>
                  <a:pt x="61150" y="328612"/>
                </a:lnTo>
                <a:lnTo>
                  <a:pt x="28956" y="303276"/>
                </a:lnTo>
                <a:lnTo>
                  <a:pt x="7048" y="263461"/>
                </a:lnTo>
                <a:lnTo>
                  <a:pt x="0" y="213360"/>
                </a:lnTo>
                <a:lnTo>
                  <a:pt x="1738" y="184189"/>
                </a:lnTo>
                <a:lnTo>
                  <a:pt x="16104" y="135516"/>
                </a:lnTo>
                <a:lnTo>
                  <a:pt x="44076" y="99822"/>
                </a:lnTo>
                <a:lnTo>
                  <a:pt x="82319" y="81534"/>
                </a:lnTo>
                <a:lnTo>
                  <a:pt x="105156" y="79248"/>
                </a:lnTo>
                <a:lnTo>
                  <a:pt x="115395" y="79843"/>
                </a:lnTo>
                <a:lnTo>
                  <a:pt x="151828" y="950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37" y="135516"/>
                </a:lnTo>
                <a:lnTo>
                  <a:pt x="73247" y="167211"/>
                </a:lnTo>
                <a:lnTo>
                  <a:pt x="65532" y="208788"/>
                </a:lnTo>
                <a:lnTo>
                  <a:pt x="66389" y="225075"/>
                </a:lnTo>
                <a:lnTo>
                  <a:pt x="79248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306" y="306228"/>
                </a:lnTo>
                <a:lnTo>
                  <a:pt x="158115" y="315087"/>
                </a:lnTo>
                <a:lnTo>
                  <a:pt x="122682" y="334518"/>
                </a:lnTo>
                <a:lnTo>
                  <a:pt x="111299" y="336232"/>
                </a:lnTo>
                <a:lnTo>
                  <a:pt x="99060" y="336804"/>
                </a:lnTo>
                <a:close/>
              </a:path>
              <a:path w="234950" h="337185">
                <a:moveTo>
                  <a:pt x="234696" y="283464"/>
                </a:moveTo>
                <a:lnTo>
                  <a:pt x="117348" y="283464"/>
                </a:lnTo>
                <a:lnTo>
                  <a:pt x="129968" y="282297"/>
                </a:lnTo>
                <a:lnTo>
                  <a:pt x="140589" y="278701"/>
                </a:lnTo>
                <a:lnTo>
                  <a:pt x="167259" y="240411"/>
                </a:lnTo>
                <a:lnTo>
                  <a:pt x="170600" y="208788"/>
                </a:lnTo>
                <a:lnTo>
                  <a:pt x="169521" y="190023"/>
                </a:lnTo>
                <a:lnTo>
                  <a:pt x="150876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5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8747759" y="1734242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10">
                <a:moveTo>
                  <a:pt x="218667" y="207264"/>
                </a:moveTo>
                <a:lnTo>
                  <a:pt x="118872" y="207264"/>
                </a:lnTo>
                <a:lnTo>
                  <a:pt x="127706" y="206978"/>
                </a:lnTo>
                <a:lnTo>
                  <a:pt x="135826" y="206121"/>
                </a:lnTo>
                <a:lnTo>
                  <a:pt x="143089" y="204692"/>
                </a:lnTo>
                <a:lnTo>
                  <a:pt x="149352" y="202692"/>
                </a:lnTo>
                <a:lnTo>
                  <a:pt x="156972" y="198120"/>
                </a:lnTo>
                <a:lnTo>
                  <a:pt x="160019" y="193548"/>
                </a:lnTo>
                <a:lnTo>
                  <a:pt x="160019" y="178308"/>
                </a:lnTo>
                <a:lnTo>
                  <a:pt x="110156" y="157162"/>
                </a:lnTo>
                <a:lnTo>
                  <a:pt x="83820" y="150876"/>
                </a:lnTo>
                <a:lnTo>
                  <a:pt x="63817" y="145756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960"/>
                </a:lnTo>
                <a:lnTo>
                  <a:pt x="33528" y="24384"/>
                </a:lnTo>
                <a:lnTo>
                  <a:pt x="86891" y="1666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4577"/>
                </a:lnTo>
                <a:lnTo>
                  <a:pt x="210258" y="50292"/>
                </a:lnTo>
                <a:lnTo>
                  <a:pt x="111252" y="50292"/>
                </a:lnTo>
                <a:lnTo>
                  <a:pt x="100679" y="50839"/>
                </a:lnTo>
                <a:lnTo>
                  <a:pt x="91821" y="52387"/>
                </a:lnTo>
                <a:lnTo>
                  <a:pt x="84677" y="54792"/>
                </a:lnTo>
                <a:lnTo>
                  <a:pt x="79248" y="57912"/>
                </a:lnTo>
                <a:lnTo>
                  <a:pt x="73152" y="60960"/>
                </a:lnTo>
                <a:lnTo>
                  <a:pt x="70104" y="67056"/>
                </a:lnTo>
                <a:lnTo>
                  <a:pt x="70104" y="79248"/>
                </a:lnTo>
                <a:lnTo>
                  <a:pt x="147828" y="105156"/>
                </a:lnTo>
                <a:lnTo>
                  <a:pt x="166092" y="110061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551" y="194190"/>
                </a:lnTo>
                <a:lnTo>
                  <a:pt x="218667" y="207264"/>
                </a:lnTo>
                <a:close/>
              </a:path>
              <a:path w="224154" h="257810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50876" y="68580"/>
                </a:lnTo>
                <a:lnTo>
                  <a:pt x="111252" y="50292"/>
                </a:lnTo>
                <a:lnTo>
                  <a:pt x="210258" y="50292"/>
                </a:lnTo>
                <a:lnTo>
                  <a:pt x="214836" y="62007"/>
                </a:lnTo>
                <a:lnTo>
                  <a:pt x="217931" y="82296"/>
                </a:lnTo>
                <a:close/>
              </a:path>
              <a:path w="224154" h="257810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952" y="189237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998"/>
                </a:lnTo>
                <a:lnTo>
                  <a:pt x="67437" y="185737"/>
                </a:lnTo>
                <a:lnTo>
                  <a:pt x="104013" y="206644"/>
                </a:lnTo>
                <a:lnTo>
                  <a:pt x="118872" y="207264"/>
                </a:lnTo>
                <a:lnTo>
                  <a:pt x="218667" y="207264"/>
                </a:lnTo>
                <a:lnTo>
                  <a:pt x="217932" y="209740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6886" y="4602653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796886" y="3580188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796886" y="2558761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796886" y="1536815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265910" y="2730325"/>
            <a:ext cx="201584" cy="1686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787534" y="5624080"/>
            <a:ext cx="6919480" cy="0"/>
          </a:xfrm>
          <a:custGeom>
            <a:avLst/>
            <a:gdLst/>
            <a:ahLst/>
            <a:cxnLst/>
            <a:rect l="l" t="t" r="r" b="b"/>
            <a:pathLst>
              <a:path w="10148569">
                <a:moveTo>
                  <a:pt x="0" y="0"/>
                </a:moveTo>
                <a:lnTo>
                  <a:pt x="10148316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179522" y="6135831"/>
            <a:ext cx="195695" cy="221673"/>
          </a:xfrm>
          <a:custGeom>
            <a:avLst/>
            <a:gdLst/>
            <a:ahLst/>
            <a:cxnLst/>
            <a:rect l="l" t="t" r="r" b="b"/>
            <a:pathLst>
              <a:path w="287020" h="325120">
                <a:moveTo>
                  <a:pt x="143256" y="303276"/>
                </a:moveTo>
                <a:lnTo>
                  <a:pt x="97821" y="296203"/>
                </a:lnTo>
                <a:lnTo>
                  <a:pt x="58674" y="277558"/>
                </a:lnTo>
                <a:lnTo>
                  <a:pt x="29527" y="249769"/>
                </a:lnTo>
                <a:lnTo>
                  <a:pt x="10668" y="211836"/>
                </a:lnTo>
                <a:lnTo>
                  <a:pt x="595" y="168116"/>
                </a:lnTo>
                <a:lnTo>
                  <a:pt x="0" y="152400"/>
                </a:lnTo>
                <a:lnTo>
                  <a:pt x="595" y="136683"/>
                </a:lnTo>
                <a:lnTo>
                  <a:pt x="10668" y="92964"/>
                </a:lnTo>
                <a:lnTo>
                  <a:pt x="29527" y="55030"/>
                </a:lnTo>
                <a:lnTo>
                  <a:pt x="58674" y="25908"/>
                </a:lnTo>
                <a:lnTo>
                  <a:pt x="978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934" y="34480"/>
                </a:lnTo>
                <a:lnTo>
                  <a:pt x="255847" y="53340"/>
                </a:lnTo>
                <a:lnTo>
                  <a:pt x="143256" y="53340"/>
                </a:lnTo>
                <a:lnTo>
                  <a:pt x="133254" y="53887"/>
                </a:lnTo>
                <a:lnTo>
                  <a:pt x="93345" y="71247"/>
                </a:lnTo>
                <a:lnTo>
                  <a:pt x="71151" y="106965"/>
                </a:lnTo>
                <a:lnTo>
                  <a:pt x="64008" y="152400"/>
                </a:lnTo>
                <a:lnTo>
                  <a:pt x="64293" y="161544"/>
                </a:lnTo>
                <a:lnTo>
                  <a:pt x="74295" y="204787"/>
                </a:lnTo>
                <a:lnTo>
                  <a:pt x="99869" y="237458"/>
                </a:lnTo>
                <a:lnTo>
                  <a:pt x="143256" y="249936"/>
                </a:lnTo>
                <a:lnTo>
                  <a:pt x="258395" y="249936"/>
                </a:lnTo>
                <a:lnTo>
                  <a:pt x="249936" y="260604"/>
                </a:lnTo>
                <a:lnTo>
                  <a:pt x="277021" y="286512"/>
                </a:lnTo>
                <a:lnTo>
                  <a:pt x="214884" y="286512"/>
                </a:lnTo>
                <a:lnTo>
                  <a:pt x="199405" y="293631"/>
                </a:lnTo>
                <a:lnTo>
                  <a:pt x="182499" y="298894"/>
                </a:lnTo>
                <a:lnTo>
                  <a:pt x="163877" y="302156"/>
                </a:lnTo>
                <a:lnTo>
                  <a:pt x="143256" y="303276"/>
                </a:lnTo>
                <a:close/>
              </a:path>
              <a:path w="287020" h="325120">
                <a:moveTo>
                  <a:pt x="274238" y="220980"/>
                </a:moveTo>
                <a:lnTo>
                  <a:pt x="205740" y="220980"/>
                </a:lnTo>
                <a:lnTo>
                  <a:pt x="209145" y="214979"/>
                </a:lnTo>
                <a:lnTo>
                  <a:pt x="212407" y="208407"/>
                </a:lnTo>
                <a:lnTo>
                  <a:pt x="222218" y="164830"/>
                </a:lnTo>
                <a:lnTo>
                  <a:pt x="222504" y="153924"/>
                </a:lnTo>
                <a:lnTo>
                  <a:pt x="222242" y="143898"/>
                </a:lnTo>
                <a:lnTo>
                  <a:pt x="213741" y="98679"/>
                </a:lnTo>
                <a:lnTo>
                  <a:pt x="187309" y="66460"/>
                </a:lnTo>
                <a:lnTo>
                  <a:pt x="143256" y="53340"/>
                </a:lnTo>
                <a:lnTo>
                  <a:pt x="255847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2" y="153924"/>
                </a:lnTo>
                <a:lnTo>
                  <a:pt x="285940" y="169640"/>
                </a:lnTo>
                <a:lnTo>
                  <a:pt x="284226" y="184785"/>
                </a:lnTo>
                <a:lnTo>
                  <a:pt x="281368" y="199358"/>
                </a:lnTo>
                <a:lnTo>
                  <a:pt x="277368" y="213360"/>
                </a:lnTo>
                <a:lnTo>
                  <a:pt x="274238" y="220980"/>
                </a:lnTo>
                <a:close/>
              </a:path>
              <a:path w="287020" h="325120">
                <a:moveTo>
                  <a:pt x="258395" y="249936"/>
                </a:moveTo>
                <a:lnTo>
                  <a:pt x="160020" y="249936"/>
                </a:lnTo>
                <a:lnTo>
                  <a:pt x="163068" y="248412"/>
                </a:lnTo>
                <a:lnTo>
                  <a:pt x="166116" y="248412"/>
                </a:lnTo>
                <a:lnTo>
                  <a:pt x="169164" y="246888"/>
                </a:lnTo>
                <a:lnTo>
                  <a:pt x="141732" y="222504"/>
                </a:lnTo>
                <a:lnTo>
                  <a:pt x="172212" y="190500"/>
                </a:lnTo>
                <a:lnTo>
                  <a:pt x="205740" y="220980"/>
                </a:lnTo>
                <a:lnTo>
                  <a:pt x="274238" y="220980"/>
                </a:lnTo>
                <a:lnTo>
                  <a:pt x="272224" y="225885"/>
                </a:lnTo>
                <a:lnTo>
                  <a:pt x="265938" y="238125"/>
                </a:lnTo>
                <a:lnTo>
                  <a:pt x="258508" y="249793"/>
                </a:lnTo>
                <a:lnTo>
                  <a:pt x="258395" y="249936"/>
                </a:lnTo>
                <a:close/>
              </a:path>
              <a:path w="287020" h="325120">
                <a:moveTo>
                  <a:pt x="256032" y="324612"/>
                </a:moveTo>
                <a:lnTo>
                  <a:pt x="214884" y="286512"/>
                </a:lnTo>
                <a:lnTo>
                  <a:pt x="277021" y="286512"/>
                </a:lnTo>
                <a:lnTo>
                  <a:pt x="284988" y="294132"/>
                </a:lnTo>
                <a:lnTo>
                  <a:pt x="256032" y="32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399809" y="6195060"/>
            <a:ext cx="135082" cy="14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557751" y="6190904"/>
            <a:ext cx="140277" cy="150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722966" y="6190903"/>
            <a:ext cx="135082" cy="147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874674" y="615245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24968" y="275844"/>
                </a:moveTo>
                <a:lnTo>
                  <a:pt x="102108" y="275844"/>
                </a:lnTo>
                <a:lnTo>
                  <a:pt x="95273" y="275820"/>
                </a:lnTo>
                <a:lnTo>
                  <a:pt x="48768" y="263652"/>
                </a:lnTo>
                <a:lnTo>
                  <a:pt x="41148" y="251460"/>
                </a:lnTo>
                <a:lnTo>
                  <a:pt x="38266" y="246340"/>
                </a:lnTo>
                <a:lnTo>
                  <a:pt x="36385" y="240220"/>
                </a:lnTo>
                <a:lnTo>
                  <a:pt x="35361" y="233243"/>
                </a:lnTo>
                <a:lnTo>
                  <a:pt x="35174" y="22860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31064" y="274320"/>
                </a:lnTo>
                <a:lnTo>
                  <a:pt x="124968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985856" y="6139988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05598" y="6195060"/>
            <a:ext cx="0" cy="143741"/>
          </a:xfrm>
          <a:custGeom>
            <a:avLst/>
            <a:gdLst/>
            <a:ahLst/>
            <a:cxnLst/>
            <a:rect l="l" t="t" r="r" b="b"/>
            <a:pathLst>
              <a:path h="210820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044046" y="615245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24968" y="275844"/>
                </a:moveTo>
                <a:lnTo>
                  <a:pt x="83820" y="275844"/>
                </a:lnTo>
                <a:lnTo>
                  <a:pt x="76200" y="274320"/>
                </a:lnTo>
                <a:lnTo>
                  <a:pt x="67056" y="272796"/>
                </a:lnTo>
                <a:lnTo>
                  <a:pt x="37623" y="24634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29540" y="274320"/>
                </a:lnTo>
                <a:lnTo>
                  <a:pt x="124968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137563" y="6195060"/>
            <a:ext cx="147638" cy="193531"/>
          </a:xfrm>
          <a:custGeom>
            <a:avLst/>
            <a:gdLst/>
            <a:ahLst/>
            <a:cxnLst/>
            <a:rect l="l" t="t" r="r" b="b"/>
            <a:pathLst>
              <a:path w="216534" h="283845">
                <a:moveTo>
                  <a:pt x="128016" y="236219"/>
                </a:moveTo>
                <a:lnTo>
                  <a:pt x="62484" y="236219"/>
                </a:lnTo>
                <a:lnTo>
                  <a:pt x="67056" y="233171"/>
                </a:lnTo>
                <a:lnTo>
                  <a:pt x="71628" y="227075"/>
                </a:lnTo>
                <a:lnTo>
                  <a:pt x="74676" y="222503"/>
                </a:lnTo>
                <a:lnTo>
                  <a:pt x="76200" y="216407"/>
                </a:lnTo>
                <a:lnTo>
                  <a:pt x="76200" y="201167"/>
                </a:lnTo>
                <a:lnTo>
                  <a:pt x="74676" y="196595"/>
                </a:lnTo>
                <a:lnTo>
                  <a:pt x="0" y="0"/>
                </a:lnTo>
                <a:lnTo>
                  <a:pt x="62484" y="0"/>
                </a:lnTo>
                <a:lnTo>
                  <a:pt x="109728" y="143255"/>
                </a:lnTo>
                <a:lnTo>
                  <a:pt x="162802" y="143255"/>
                </a:lnTo>
                <a:lnTo>
                  <a:pt x="128016" y="236219"/>
                </a:lnTo>
                <a:close/>
              </a:path>
              <a:path w="216534" h="283845">
                <a:moveTo>
                  <a:pt x="162802" y="143255"/>
                </a:moveTo>
                <a:lnTo>
                  <a:pt x="109728" y="143255"/>
                </a:lnTo>
                <a:lnTo>
                  <a:pt x="156972" y="0"/>
                </a:lnTo>
                <a:lnTo>
                  <a:pt x="216408" y="0"/>
                </a:lnTo>
                <a:lnTo>
                  <a:pt x="162802" y="143255"/>
                </a:lnTo>
                <a:close/>
              </a:path>
              <a:path w="216534" h="283845">
                <a:moveTo>
                  <a:pt x="56388" y="283463"/>
                </a:moveTo>
                <a:lnTo>
                  <a:pt x="32004" y="283463"/>
                </a:lnTo>
                <a:lnTo>
                  <a:pt x="25908" y="281939"/>
                </a:lnTo>
                <a:lnTo>
                  <a:pt x="19812" y="281939"/>
                </a:lnTo>
                <a:lnTo>
                  <a:pt x="19812" y="234695"/>
                </a:lnTo>
                <a:lnTo>
                  <a:pt x="32004" y="234695"/>
                </a:lnTo>
                <a:lnTo>
                  <a:pt x="36576" y="236219"/>
                </a:lnTo>
                <a:lnTo>
                  <a:pt x="128016" y="236219"/>
                </a:lnTo>
                <a:lnTo>
                  <a:pt x="102108" y="272795"/>
                </a:lnTo>
                <a:lnTo>
                  <a:pt x="70389" y="282868"/>
                </a:lnTo>
                <a:lnTo>
                  <a:pt x="56388" y="283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370319" y="6190904"/>
            <a:ext cx="148590" cy="1506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529300" y="6139989"/>
            <a:ext cx="92652" cy="198726"/>
          </a:xfrm>
          <a:custGeom>
            <a:avLst/>
            <a:gdLst/>
            <a:ahLst/>
            <a:cxnLst/>
            <a:rect l="l" t="t" r="r" b="b"/>
            <a:pathLst>
              <a:path w="135890" h="291465">
                <a:moveTo>
                  <a:pt x="92964" y="80772"/>
                </a:moveTo>
                <a:lnTo>
                  <a:pt x="35052" y="80772"/>
                </a:lnTo>
                <a:lnTo>
                  <a:pt x="35052" y="64008"/>
                </a:lnTo>
                <a:lnTo>
                  <a:pt x="53340" y="18288"/>
                </a:lnTo>
                <a:lnTo>
                  <a:pt x="88915" y="1143"/>
                </a:lnTo>
                <a:lnTo>
                  <a:pt x="105156" y="0"/>
                </a:lnTo>
                <a:lnTo>
                  <a:pt x="121920" y="0"/>
                </a:lnTo>
                <a:lnTo>
                  <a:pt x="126492" y="1524"/>
                </a:lnTo>
                <a:lnTo>
                  <a:pt x="135636" y="1524"/>
                </a:lnTo>
                <a:lnTo>
                  <a:pt x="135636" y="44196"/>
                </a:lnTo>
                <a:lnTo>
                  <a:pt x="106680" y="44196"/>
                </a:lnTo>
                <a:lnTo>
                  <a:pt x="102108" y="45720"/>
                </a:lnTo>
                <a:lnTo>
                  <a:pt x="94488" y="53340"/>
                </a:lnTo>
                <a:lnTo>
                  <a:pt x="92964" y="59436"/>
                </a:lnTo>
                <a:lnTo>
                  <a:pt x="92964" y="80772"/>
                </a:lnTo>
                <a:close/>
              </a:path>
              <a:path w="135890" h="291465">
                <a:moveTo>
                  <a:pt x="135636" y="45720"/>
                </a:moveTo>
                <a:lnTo>
                  <a:pt x="129540" y="44196"/>
                </a:lnTo>
                <a:lnTo>
                  <a:pt x="135636" y="44196"/>
                </a:lnTo>
                <a:lnTo>
                  <a:pt x="135636" y="45720"/>
                </a:lnTo>
                <a:close/>
              </a:path>
              <a:path w="135890" h="291465">
                <a:moveTo>
                  <a:pt x="132588" y="118872"/>
                </a:moveTo>
                <a:lnTo>
                  <a:pt x="0" y="118872"/>
                </a:lnTo>
                <a:lnTo>
                  <a:pt x="0" y="80772"/>
                </a:lnTo>
                <a:lnTo>
                  <a:pt x="132588" y="80772"/>
                </a:lnTo>
                <a:lnTo>
                  <a:pt x="132588" y="118872"/>
                </a:lnTo>
                <a:close/>
              </a:path>
              <a:path w="135890" h="291465">
                <a:moveTo>
                  <a:pt x="92964" y="291084"/>
                </a:moveTo>
                <a:lnTo>
                  <a:pt x="35052" y="291084"/>
                </a:lnTo>
                <a:lnTo>
                  <a:pt x="35052" y="118872"/>
                </a:lnTo>
                <a:lnTo>
                  <a:pt x="92964" y="118872"/>
                </a:lnTo>
                <a:lnTo>
                  <a:pt x="92964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717376" y="6139989"/>
            <a:ext cx="175780" cy="198726"/>
          </a:xfrm>
          <a:custGeom>
            <a:avLst/>
            <a:gdLst/>
            <a:ahLst/>
            <a:cxnLst/>
            <a:rect l="l" t="t" r="r" b="b"/>
            <a:pathLst>
              <a:path w="257809" h="291465">
                <a:moveTo>
                  <a:pt x="124968" y="291083"/>
                </a:moveTo>
                <a:lnTo>
                  <a:pt x="0" y="291083"/>
                </a:lnTo>
                <a:lnTo>
                  <a:pt x="0" y="0"/>
                </a:lnTo>
                <a:lnTo>
                  <a:pt x="124968" y="0"/>
                </a:lnTo>
                <a:lnTo>
                  <a:pt x="139303" y="571"/>
                </a:lnTo>
                <a:lnTo>
                  <a:pt x="178308" y="9143"/>
                </a:lnTo>
                <a:lnTo>
                  <a:pt x="219456" y="36575"/>
                </a:lnTo>
                <a:lnTo>
                  <a:pt x="233840" y="53339"/>
                </a:lnTo>
                <a:lnTo>
                  <a:pt x="64008" y="53339"/>
                </a:lnTo>
                <a:lnTo>
                  <a:pt x="64008" y="237743"/>
                </a:lnTo>
                <a:lnTo>
                  <a:pt x="233571" y="237743"/>
                </a:lnTo>
                <a:lnTo>
                  <a:pt x="233005" y="238696"/>
                </a:lnTo>
                <a:lnTo>
                  <a:pt x="206121" y="266699"/>
                </a:lnTo>
                <a:lnTo>
                  <a:pt x="171259" y="285297"/>
                </a:lnTo>
                <a:lnTo>
                  <a:pt x="141541" y="290488"/>
                </a:lnTo>
                <a:lnTo>
                  <a:pt x="124968" y="291083"/>
                </a:lnTo>
                <a:close/>
              </a:path>
              <a:path w="257809" h="291465">
                <a:moveTo>
                  <a:pt x="233571" y="237743"/>
                </a:moveTo>
                <a:lnTo>
                  <a:pt x="120396" y="237743"/>
                </a:lnTo>
                <a:lnTo>
                  <a:pt x="127896" y="237458"/>
                </a:lnTo>
                <a:lnTo>
                  <a:pt x="134683" y="236600"/>
                </a:lnTo>
                <a:lnTo>
                  <a:pt x="170688" y="217931"/>
                </a:lnTo>
                <a:lnTo>
                  <a:pt x="175879" y="212788"/>
                </a:lnTo>
                <a:lnTo>
                  <a:pt x="192214" y="172211"/>
                </a:lnTo>
                <a:lnTo>
                  <a:pt x="193548" y="149351"/>
                </a:lnTo>
                <a:lnTo>
                  <a:pt x="193262" y="139088"/>
                </a:lnTo>
                <a:lnTo>
                  <a:pt x="186404" y="101107"/>
                </a:lnTo>
                <a:lnTo>
                  <a:pt x="164020" y="68198"/>
                </a:lnTo>
                <a:lnTo>
                  <a:pt x="120848" y="53649"/>
                </a:lnTo>
                <a:lnTo>
                  <a:pt x="109728" y="53339"/>
                </a:lnTo>
                <a:lnTo>
                  <a:pt x="233840" y="53339"/>
                </a:lnTo>
                <a:lnTo>
                  <a:pt x="252412" y="95035"/>
                </a:lnTo>
                <a:lnTo>
                  <a:pt x="257556" y="143255"/>
                </a:lnTo>
                <a:lnTo>
                  <a:pt x="257008" y="158972"/>
                </a:lnTo>
                <a:lnTo>
                  <a:pt x="249936" y="202691"/>
                </a:lnTo>
                <a:lnTo>
                  <a:pt x="239458" y="227837"/>
                </a:lnTo>
                <a:lnTo>
                  <a:pt x="233571" y="237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912726" y="6190904"/>
            <a:ext cx="140277" cy="1506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65471" y="6152457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4968" y="275844"/>
                </a:moveTo>
                <a:lnTo>
                  <a:pt x="83820" y="275844"/>
                </a:lnTo>
                <a:lnTo>
                  <a:pt x="76200" y="274320"/>
                </a:lnTo>
                <a:lnTo>
                  <a:pt x="67056" y="272796"/>
                </a:lnTo>
                <a:lnTo>
                  <a:pt x="37623" y="24634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4320"/>
                </a:lnTo>
                <a:lnTo>
                  <a:pt x="124968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169381" y="6190904"/>
            <a:ext cx="140277" cy="150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2778182" y="3959975"/>
            <a:ext cx="6926840" cy="1679864"/>
          </a:xfrm>
          <a:custGeom>
            <a:avLst/>
            <a:gdLst/>
            <a:ahLst/>
            <a:cxnLst/>
            <a:rect l="l" t="t" r="r" b="b"/>
            <a:pathLst>
              <a:path w="10159365" h="2463800">
                <a:moveTo>
                  <a:pt x="5341543" y="12700"/>
                </a:moveTo>
                <a:lnTo>
                  <a:pt x="4378146" y="12700"/>
                </a:lnTo>
                <a:lnTo>
                  <a:pt x="4428721" y="0"/>
                </a:lnTo>
                <a:lnTo>
                  <a:pt x="5290847" y="0"/>
                </a:lnTo>
                <a:lnTo>
                  <a:pt x="5341543" y="12700"/>
                </a:lnTo>
                <a:close/>
              </a:path>
              <a:path w="10159365" h="2463800">
                <a:moveTo>
                  <a:pt x="5595114" y="25400"/>
                </a:moveTo>
                <a:lnTo>
                  <a:pt x="4226899" y="25400"/>
                </a:lnTo>
                <a:lnTo>
                  <a:pt x="4277232" y="12700"/>
                </a:lnTo>
                <a:lnTo>
                  <a:pt x="5544400" y="12700"/>
                </a:lnTo>
                <a:lnTo>
                  <a:pt x="5595114" y="25400"/>
                </a:lnTo>
                <a:close/>
              </a:path>
              <a:path w="10159365" h="2463800">
                <a:moveTo>
                  <a:pt x="5848500" y="38100"/>
                </a:moveTo>
                <a:lnTo>
                  <a:pt x="4126505" y="38100"/>
                </a:lnTo>
                <a:lnTo>
                  <a:pt x="4176656" y="25400"/>
                </a:lnTo>
                <a:lnTo>
                  <a:pt x="5696516" y="25400"/>
                </a:lnTo>
                <a:lnTo>
                  <a:pt x="5848500" y="38100"/>
                </a:lnTo>
                <a:close/>
              </a:path>
              <a:path w="10159365" h="2463800">
                <a:moveTo>
                  <a:pt x="6050772" y="50800"/>
                </a:moveTo>
                <a:lnTo>
                  <a:pt x="4026494" y="50800"/>
                </a:lnTo>
                <a:lnTo>
                  <a:pt x="4076449" y="38100"/>
                </a:lnTo>
                <a:lnTo>
                  <a:pt x="6000255" y="38100"/>
                </a:lnTo>
                <a:lnTo>
                  <a:pt x="6050772" y="50800"/>
                </a:lnTo>
                <a:close/>
              </a:path>
              <a:path w="10159365" h="2463800">
                <a:moveTo>
                  <a:pt x="6780276" y="139700"/>
                </a:moveTo>
                <a:lnTo>
                  <a:pt x="6350808" y="139700"/>
                </a:lnTo>
                <a:lnTo>
                  <a:pt x="6300363" y="127000"/>
                </a:lnTo>
                <a:lnTo>
                  <a:pt x="6047646" y="127000"/>
                </a:lnTo>
                <a:lnTo>
                  <a:pt x="5997029" y="114300"/>
                </a:lnTo>
                <a:lnTo>
                  <a:pt x="5895749" y="114300"/>
                </a:lnTo>
                <a:lnTo>
                  <a:pt x="5794433" y="101600"/>
                </a:lnTo>
                <a:lnTo>
                  <a:pt x="5591808" y="101600"/>
                </a:lnTo>
                <a:lnTo>
                  <a:pt x="5541174" y="88900"/>
                </a:lnTo>
                <a:lnTo>
                  <a:pt x="5338838" y="88900"/>
                </a:lnTo>
                <a:lnTo>
                  <a:pt x="5288322" y="76200"/>
                </a:lnTo>
                <a:lnTo>
                  <a:pt x="3877263" y="76200"/>
                </a:lnTo>
                <a:lnTo>
                  <a:pt x="3976641" y="50800"/>
                </a:lnTo>
                <a:lnTo>
                  <a:pt x="6302688" y="50800"/>
                </a:lnTo>
                <a:lnTo>
                  <a:pt x="6352912" y="63500"/>
                </a:lnTo>
                <a:lnTo>
                  <a:pt x="6778752" y="63500"/>
                </a:lnTo>
                <a:lnTo>
                  <a:pt x="6780276" y="139700"/>
                </a:lnTo>
                <a:close/>
              </a:path>
              <a:path w="10159365" h="2463800">
                <a:moveTo>
                  <a:pt x="10157460" y="203200"/>
                </a:moveTo>
                <a:lnTo>
                  <a:pt x="9753928" y="203200"/>
                </a:lnTo>
                <a:lnTo>
                  <a:pt x="9703488" y="190500"/>
                </a:lnTo>
                <a:lnTo>
                  <a:pt x="9350417" y="190500"/>
                </a:lnTo>
                <a:lnTo>
                  <a:pt x="9199110" y="177800"/>
                </a:lnTo>
                <a:lnTo>
                  <a:pt x="8795660" y="165100"/>
                </a:lnTo>
                <a:lnTo>
                  <a:pt x="8442699" y="165100"/>
                </a:lnTo>
                <a:lnTo>
                  <a:pt x="8341864" y="152400"/>
                </a:lnTo>
                <a:lnTo>
                  <a:pt x="7837786" y="152400"/>
                </a:lnTo>
                <a:lnTo>
                  <a:pt x="7787387" y="139700"/>
                </a:lnTo>
                <a:lnTo>
                  <a:pt x="6780276" y="139700"/>
                </a:lnTo>
                <a:lnTo>
                  <a:pt x="6778752" y="63500"/>
                </a:lnTo>
                <a:lnTo>
                  <a:pt x="7788400" y="63500"/>
                </a:lnTo>
                <a:lnTo>
                  <a:pt x="7838865" y="76200"/>
                </a:lnTo>
                <a:lnTo>
                  <a:pt x="8343529" y="76200"/>
                </a:lnTo>
                <a:lnTo>
                  <a:pt x="8444458" y="88900"/>
                </a:lnTo>
                <a:lnTo>
                  <a:pt x="8797681" y="88900"/>
                </a:lnTo>
                <a:lnTo>
                  <a:pt x="9251700" y="101600"/>
                </a:lnTo>
                <a:lnTo>
                  <a:pt x="9352566" y="114300"/>
                </a:lnTo>
                <a:lnTo>
                  <a:pt x="9705497" y="114300"/>
                </a:lnTo>
                <a:lnTo>
                  <a:pt x="9755902" y="127000"/>
                </a:lnTo>
                <a:lnTo>
                  <a:pt x="10158984" y="127000"/>
                </a:lnTo>
                <a:lnTo>
                  <a:pt x="10157460" y="203200"/>
                </a:lnTo>
                <a:close/>
              </a:path>
              <a:path w="10159365" h="2463800">
                <a:moveTo>
                  <a:pt x="3412236" y="266700"/>
                </a:moveTo>
                <a:lnTo>
                  <a:pt x="3387852" y="203200"/>
                </a:lnTo>
                <a:lnTo>
                  <a:pt x="3436170" y="177800"/>
                </a:lnTo>
                <a:lnTo>
                  <a:pt x="3827743" y="76200"/>
                </a:lnTo>
                <a:lnTo>
                  <a:pt x="4433485" y="76200"/>
                </a:lnTo>
                <a:lnTo>
                  <a:pt x="4383633" y="88900"/>
                </a:lnTo>
                <a:lnTo>
                  <a:pt x="4284241" y="88900"/>
                </a:lnTo>
                <a:lnTo>
                  <a:pt x="4234708" y="101600"/>
                </a:lnTo>
                <a:lnTo>
                  <a:pt x="4185286" y="101600"/>
                </a:lnTo>
                <a:lnTo>
                  <a:pt x="4135980" y="114300"/>
                </a:lnTo>
                <a:lnTo>
                  <a:pt x="4086791" y="114300"/>
                </a:lnTo>
                <a:lnTo>
                  <a:pt x="4037724" y="127000"/>
                </a:lnTo>
                <a:lnTo>
                  <a:pt x="3988781" y="127000"/>
                </a:lnTo>
                <a:lnTo>
                  <a:pt x="3891279" y="152400"/>
                </a:lnTo>
                <a:lnTo>
                  <a:pt x="3842726" y="152400"/>
                </a:lnTo>
                <a:lnTo>
                  <a:pt x="3412236" y="266700"/>
                </a:lnTo>
                <a:close/>
              </a:path>
              <a:path w="10159365" h="2463800">
                <a:moveTo>
                  <a:pt x="42672" y="2463800"/>
                </a:moveTo>
                <a:lnTo>
                  <a:pt x="0" y="2400300"/>
                </a:lnTo>
                <a:lnTo>
                  <a:pt x="165221" y="2298700"/>
                </a:lnTo>
                <a:lnTo>
                  <a:pt x="206249" y="2260600"/>
                </a:lnTo>
                <a:lnTo>
                  <a:pt x="328749" y="2184400"/>
                </a:lnTo>
                <a:lnTo>
                  <a:pt x="369403" y="2146300"/>
                </a:lnTo>
                <a:lnTo>
                  <a:pt x="450473" y="2095500"/>
                </a:lnTo>
                <a:lnTo>
                  <a:pt x="490898" y="2057400"/>
                </a:lnTo>
                <a:lnTo>
                  <a:pt x="571553" y="2006600"/>
                </a:lnTo>
                <a:lnTo>
                  <a:pt x="611793" y="1968500"/>
                </a:lnTo>
                <a:lnTo>
                  <a:pt x="692123" y="1917700"/>
                </a:lnTo>
                <a:lnTo>
                  <a:pt x="732222" y="1879600"/>
                </a:lnTo>
                <a:lnTo>
                  <a:pt x="772284" y="1854200"/>
                </a:lnTo>
                <a:lnTo>
                  <a:pt x="812314" y="1816100"/>
                </a:lnTo>
                <a:lnTo>
                  <a:pt x="892296" y="1765300"/>
                </a:lnTo>
                <a:lnTo>
                  <a:pt x="932258" y="1727200"/>
                </a:lnTo>
                <a:lnTo>
                  <a:pt x="972208" y="1701800"/>
                </a:lnTo>
                <a:lnTo>
                  <a:pt x="1052089" y="1638300"/>
                </a:lnTo>
                <a:lnTo>
                  <a:pt x="1171938" y="1549400"/>
                </a:lnTo>
                <a:lnTo>
                  <a:pt x="1211915" y="1511300"/>
                </a:lnTo>
                <a:lnTo>
                  <a:pt x="1251914" y="1485900"/>
                </a:lnTo>
                <a:lnTo>
                  <a:pt x="1291939" y="1447800"/>
                </a:lnTo>
                <a:lnTo>
                  <a:pt x="1372088" y="1397000"/>
                </a:lnTo>
                <a:lnTo>
                  <a:pt x="1412222" y="1358900"/>
                </a:lnTo>
                <a:lnTo>
                  <a:pt x="1452403" y="1333500"/>
                </a:lnTo>
                <a:lnTo>
                  <a:pt x="1492634" y="1295400"/>
                </a:lnTo>
                <a:lnTo>
                  <a:pt x="1573270" y="1244600"/>
                </a:lnTo>
                <a:lnTo>
                  <a:pt x="1613685" y="1206500"/>
                </a:lnTo>
                <a:lnTo>
                  <a:pt x="1694730" y="1155700"/>
                </a:lnTo>
                <a:lnTo>
                  <a:pt x="1735371" y="1117600"/>
                </a:lnTo>
                <a:lnTo>
                  <a:pt x="1816915" y="1066800"/>
                </a:lnTo>
                <a:lnTo>
                  <a:pt x="1857827" y="1028700"/>
                </a:lnTo>
                <a:lnTo>
                  <a:pt x="1939957" y="977900"/>
                </a:lnTo>
                <a:lnTo>
                  <a:pt x="1981184" y="939800"/>
                </a:lnTo>
                <a:lnTo>
                  <a:pt x="2147290" y="838200"/>
                </a:lnTo>
                <a:lnTo>
                  <a:pt x="2189141" y="800100"/>
                </a:lnTo>
                <a:lnTo>
                  <a:pt x="2357986" y="698500"/>
                </a:lnTo>
                <a:lnTo>
                  <a:pt x="2703621" y="495300"/>
                </a:lnTo>
                <a:lnTo>
                  <a:pt x="2747665" y="482600"/>
                </a:lnTo>
                <a:lnTo>
                  <a:pt x="2881038" y="406400"/>
                </a:lnTo>
                <a:lnTo>
                  <a:pt x="2925925" y="393700"/>
                </a:lnTo>
                <a:lnTo>
                  <a:pt x="3016371" y="342900"/>
                </a:lnTo>
                <a:lnTo>
                  <a:pt x="3061941" y="330200"/>
                </a:lnTo>
                <a:lnTo>
                  <a:pt x="3107748" y="304800"/>
                </a:lnTo>
                <a:lnTo>
                  <a:pt x="3153798" y="292100"/>
                </a:lnTo>
                <a:lnTo>
                  <a:pt x="3200094" y="266700"/>
                </a:lnTo>
                <a:lnTo>
                  <a:pt x="3246643" y="254000"/>
                </a:lnTo>
                <a:lnTo>
                  <a:pt x="3293449" y="228600"/>
                </a:lnTo>
                <a:lnTo>
                  <a:pt x="3387852" y="203200"/>
                </a:lnTo>
                <a:lnTo>
                  <a:pt x="3412236" y="266700"/>
                </a:lnTo>
                <a:lnTo>
                  <a:pt x="3365739" y="292100"/>
                </a:lnTo>
                <a:lnTo>
                  <a:pt x="3273492" y="317500"/>
                </a:lnTo>
                <a:lnTo>
                  <a:pt x="3227732" y="342900"/>
                </a:lnTo>
                <a:lnTo>
                  <a:pt x="3182207" y="355600"/>
                </a:lnTo>
                <a:lnTo>
                  <a:pt x="3136913" y="381000"/>
                </a:lnTo>
                <a:lnTo>
                  <a:pt x="3091845" y="393700"/>
                </a:lnTo>
                <a:lnTo>
                  <a:pt x="3046998" y="419100"/>
                </a:lnTo>
                <a:lnTo>
                  <a:pt x="3002367" y="431800"/>
                </a:lnTo>
                <a:lnTo>
                  <a:pt x="2913735" y="482600"/>
                </a:lnTo>
                <a:lnTo>
                  <a:pt x="2869724" y="495300"/>
                </a:lnTo>
                <a:lnTo>
                  <a:pt x="2695599" y="596900"/>
                </a:lnTo>
                <a:lnTo>
                  <a:pt x="2652524" y="609600"/>
                </a:lnTo>
                <a:lnTo>
                  <a:pt x="2272027" y="838200"/>
                </a:lnTo>
                <a:lnTo>
                  <a:pt x="2230458" y="863600"/>
                </a:lnTo>
                <a:lnTo>
                  <a:pt x="2189014" y="901700"/>
                </a:lnTo>
                <a:lnTo>
                  <a:pt x="2024380" y="1003300"/>
                </a:lnTo>
                <a:lnTo>
                  <a:pt x="1983483" y="1041400"/>
                </a:lnTo>
                <a:lnTo>
                  <a:pt x="1861343" y="1117600"/>
                </a:lnTo>
                <a:lnTo>
                  <a:pt x="1820797" y="1155700"/>
                </a:lnTo>
                <a:lnTo>
                  <a:pt x="1739926" y="1206500"/>
                </a:lnTo>
                <a:lnTo>
                  <a:pt x="1699592" y="1244600"/>
                </a:lnTo>
                <a:lnTo>
                  <a:pt x="1619101" y="1295400"/>
                </a:lnTo>
                <a:lnTo>
                  <a:pt x="1578935" y="1333500"/>
                </a:lnTo>
                <a:lnTo>
                  <a:pt x="1538815" y="1358900"/>
                </a:lnTo>
                <a:lnTo>
                  <a:pt x="1498738" y="1397000"/>
                </a:lnTo>
                <a:lnTo>
                  <a:pt x="1418687" y="1447800"/>
                </a:lnTo>
                <a:lnTo>
                  <a:pt x="1378704" y="1485900"/>
                </a:lnTo>
                <a:lnTo>
                  <a:pt x="1338744" y="1511300"/>
                </a:lnTo>
                <a:lnTo>
                  <a:pt x="1298801" y="1549400"/>
                </a:lnTo>
                <a:lnTo>
                  <a:pt x="1258870" y="1574800"/>
                </a:lnTo>
                <a:lnTo>
                  <a:pt x="1179027" y="1638300"/>
                </a:lnTo>
                <a:lnTo>
                  <a:pt x="1059234" y="1727200"/>
                </a:lnTo>
                <a:lnTo>
                  <a:pt x="1019277" y="1765300"/>
                </a:lnTo>
                <a:lnTo>
                  <a:pt x="939291" y="1816100"/>
                </a:lnTo>
                <a:lnTo>
                  <a:pt x="899255" y="1854200"/>
                </a:lnTo>
                <a:lnTo>
                  <a:pt x="859181" y="1879600"/>
                </a:lnTo>
                <a:lnTo>
                  <a:pt x="819068" y="1917700"/>
                </a:lnTo>
                <a:lnTo>
                  <a:pt x="738697" y="1968500"/>
                </a:lnTo>
                <a:lnTo>
                  <a:pt x="698431" y="2006600"/>
                </a:lnTo>
                <a:lnTo>
                  <a:pt x="658105" y="2032000"/>
                </a:lnTo>
                <a:lnTo>
                  <a:pt x="617714" y="2070100"/>
                </a:lnTo>
                <a:lnTo>
                  <a:pt x="536716" y="2120900"/>
                </a:lnTo>
                <a:lnTo>
                  <a:pt x="496100" y="2159000"/>
                </a:lnTo>
                <a:lnTo>
                  <a:pt x="414609" y="2209800"/>
                </a:lnTo>
                <a:lnTo>
                  <a:pt x="373725" y="2247900"/>
                </a:lnTo>
                <a:lnTo>
                  <a:pt x="250457" y="2324100"/>
                </a:lnTo>
                <a:lnTo>
                  <a:pt x="209147" y="2362200"/>
                </a:lnTo>
                <a:lnTo>
                  <a:pt x="42672" y="246380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550227" y="756459"/>
            <a:ext cx="161059" cy="1610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737264" y="799060"/>
            <a:ext cx="107026" cy="1205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857797" y="756458"/>
            <a:ext cx="110144" cy="1631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062499" y="756459"/>
            <a:ext cx="128847" cy="1610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4225637" y="756459"/>
            <a:ext cx="128847" cy="1610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891694" y="835428"/>
            <a:ext cx="217343" cy="0"/>
          </a:xfrm>
          <a:custGeom>
            <a:avLst/>
            <a:gdLst/>
            <a:ahLst/>
            <a:cxnLst/>
            <a:rect l="l" t="t" r="r" b="b"/>
            <a:pathLst>
              <a:path w="318770">
                <a:moveTo>
                  <a:pt x="0" y="0"/>
                </a:moveTo>
                <a:lnTo>
                  <a:pt x="318516" y="0"/>
                </a:lnTo>
              </a:path>
            </a:pathLst>
          </a:custGeom>
          <a:ln w="57911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238750" y="765290"/>
            <a:ext cx="129886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303693" y="774123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360323" y="798022"/>
            <a:ext cx="61480" cy="119495"/>
          </a:xfrm>
          <a:custGeom>
            <a:avLst/>
            <a:gdLst/>
            <a:ahLst/>
            <a:cxnLst/>
            <a:rect l="l" t="t" r="r" b="b"/>
            <a:pathLst>
              <a:path w="90170" h="175259">
                <a:moveTo>
                  <a:pt x="49276" y="41148"/>
                </a:moveTo>
                <a:lnTo>
                  <a:pt x="27432" y="41148"/>
                </a:lnTo>
                <a:lnTo>
                  <a:pt x="32527" y="31432"/>
                </a:lnTo>
                <a:lnTo>
                  <a:pt x="60126" y="5143"/>
                </a:lnTo>
                <a:lnTo>
                  <a:pt x="89916" y="0"/>
                </a:lnTo>
                <a:lnTo>
                  <a:pt x="89916" y="30480"/>
                </a:lnTo>
                <a:lnTo>
                  <a:pt x="81962" y="30765"/>
                </a:lnTo>
                <a:lnTo>
                  <a:pt x="74295" y="31623"/>
                </a:lnTo>
                <a:lnTo>
                  <a:pt x="67198" y="33051"/>
                </a:lnTo>
                <a:lnTo>
                  <a:pt x="60960" y="35052"/>
                </a:lnTo>
                <a:lnTo>
                  <a:pt x="53340" y="38100"/>
                </a:lnTo>
                <a:lnTo>
                  <a:pt x="49276" y="41148"/>
                </a:lnTo>
                <a:close/>
              </a:path>
              <a:path w="90170" h="175259">
                <a:moveTo>
                  <a:pt x="27432" y="175260"/>
                </a:moveTo>
                <a:lnTo>
                  <a:pt x="0" y="175260"/>
                </a:lnTo>
                <a:lnTo>
                  <a:pt x="0" y="4572"/>
                </a:lnTo>
                <a:lnTo>
                  <a:pt x="25908" y="4572"/>
                </a:lnTo>
                <a:lnTo>
                  <a:pt x="25908" y="41148"/>
                </a:lnTo>
                <a:lnTo>
                  <a:pt x="49276" y="41148"/>
                </a:lnTo>
                <a:lnTo>
                  <a:pt x="47244" y="42672"/>
                </a:lnTo>
                <a:lnTo>
                  <a:pt x="42672" y="48768"/>
                </a:lnTo>
                <a:lnTo>
                  <a:pt x="36576" y="54864"/>
                </a:lnTo>
                <a:lnTo>
                  <a:pt x="33528" y="62484"/>
                </a:lnTo>
                <a:lnTo>
                  <a:pt x="32004" y="70104"/>
                </a:lnTo>
                <a:lnTo>
                  <a:pt x="30003" y="77009"/>
                </a:lnTo>
                <a:lnTo>
                  <a:pt x="28575" y="84201"/>
                </a:lnTo>
                <a:lnTo>
                  <a:pt x="27717" y="91963"/>
                </a:lnTo>
                <a:lnTo>
                  <a:pt x="27432" y="100584"/>
                </a:lnTo>
                <a:lnTo>
                  <a:pt x="27432" y="175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30982" y="798022"/>
            <a:ext cx="110403" cy="121660"/>
          </a:xfrm>
          <a:custGeom>
            <a:avLst/>
            <a:gdLst/>
            <a:ahLst/>
            <a:cxnLst/>
            <a:rect l="l" t="t" r="r" b="b"/>
            <a:pathLst>
              <a:path w="161925" h="178434">
                <a:moveTo>
                  <a:pt x="35051" y="56388"/>
                </a:moveTo>
                <a:lnTo>
                  <a:pt x="7619" y="56388"/>
                </a:lnTo>
                <a:lnTo>
                  <a:pt x="7929" y="48910"/>
                </a:lnTo>
                <a:lnTo>
                  <a:pt x="8953" y="42291"/>
                </a:lnTo>
                <a:lnTo>
                  <a:pt x="10834" y="36242"/>
                </a:lnTo>
                <a:lnTo>
                  <a:pt x="13715" y="30480"/>
                </a:lnTo>
                <a:lnTo>
                  <a:pt x="16763" y="22860"/>
                </a:lnTo>
                <a:lnTo>
                  <a:pt x="51815" y="3048"/>
                </a:lnTo>
                <a:lnTo>
                  <a:pt x="79247" y="0"/>
                </a:lnTo>
                <a:lnTo>
                  <a:pt x="86867" y="0"/>
                </a:lnTo>
                <a:lnTo>
                  <a:pt x="94487" y="1524"/>
                </a:lnTo>
                <a:lnTo>
                  <a:pt x="102107" y="1524"/>
                </a:lnTo>
                <a:lnTo>
                  <a:pt x="137159" y="22860"/>
                </a:lnTo>
                <a:lnTo>
                  <a:pt x="137921" y="24384"/>
                </a:lnTo>
                <a:lnTo>
                  <a:pt x="77723" y="24384"/>
                </a:lnTo>
                <a:lnTo>
                  <a:pt x="68889" y="24931"/>
                </a:lnTo>
                <a:lnTo>
                  <a:pt x="35885" y="48077"/>
                </a:lnTo>
                <a:lnTo>
                  <a:pt x="35051" y="56388"/>
                </a:lnTo>
                <a:close/>
              </a:path>
              <a:path w="161925" h="178434">
                <a:moveTo>
                  <a:pt x="56387" y="178308"/>
                </a:moveTo>
                <a:lnTo>
                  <a:pt x="41147" y="178308"/>
                </a:lnTo>
                <a:lnTo>
                  <a:pt x="33527" y="176784"/>
                </a:lnTo>
                <a:lnTo>
                  <a:pt x="27431" y="173736"/>
                </a:lnTo>
                <a:lnTo>
                  <a:pt x="21335" y="172212"/>
                </a:lnTo>
                <a:lnTo>
                  <a:pt x="15239" y="167640"/>
                </a:lnTo>
                <a:lnTo>
                  <a:pt x="10667" y="164592"/>
                </a:lnTo>
                <a:lnTo>
                  <a:pt x="6095" y="158496"/>
                </a:lnTo>
                <a:lnTo>
                  <a:pt x="4571" y="153924"/>
                </a:lnTo>
                <a:lnTo>
                  <a:pt x="1524" y="147828"/>
                </a:lnTo>
                <a:lnTo>
                  <a:pt x="0" y="140208"/>
                </a:lnTo>
                <a:lnTo>
                  <a:pt x="0" y="121920"/>
                </a:lnTo>
                <a:lnTo>
                  <a:pt x="1524" y="112776"/>
                </a:lnTo>
                <a:lnTo>
                  <a:pt x="7619" y="100584"/>
                </a:lnTo>
                <a:lnTo>
                  <a:pt x="12191" y="96012"/>
                </a:lnTo>
                <a:lnTo>
                  <a:pt x="16763" y="92964"/>
                </a:lnTo>
                <a:lnTo>
                  <a:pt x="22859" y="88392"/>
                </a:lnTo>
                <a:lnTo>
                  <a:pt x="28955" y="85344"/>
                </a:lnTo>
                <a:lnTo>
                  <a:pt x="36575" y="83820"/>
                </a:lnTo>
                <a:lnTo>
                  <a:pt x="42671" y="80772"/>
                </a:lnTo>
                <a:lnTo>
                  <a:pt x="50291" y="79248"/>
                </a:lnTo>
                <a:lnTo>
                  <a:pt x="57911" y="79248"/>
                </a:lnTo>
                <a:lnTo>
                  <a:pt x="73151" y="76200"/>
                </a:lnTo>
                <a:lnTo>
                  <a:pt x="79247" y="74676"/>
                </a:lnTo>
                <a:lnTo>
                  <a:pt x="86867" y="74676"/>
                </a:lnTo>
                <a:lnTo>
                  <a:pt x="92963" y="73152"/>
                </a:lnTo>
                <a:lnTo>
                  <a:pt x="97535" y="71628"/>
                </a:lnTo>
                <a:lnTo>
                  <a:pt x="103631" y="70104"/>
                </a:lnTo>
                <a:lnTo>
                  <a:pt x="108203" y="68580"/>
                </a:lnTo>
                <a:lnTo>
                  <a:pt x="114299" y="62484"/>
                </a:lnTo>
                <a:lnTo>
                  <a:pt x="115823" y="57912"/>
                </a:lnTo>
                <a:lnTo>
                  <a:pt x="115823" y="47244"/>
                </a:lnTo>
                <a:lnTo>
                  <a:pt x="114299" y="42672"/>
                </a:lnTo>
                <a:lnTo>
                  <a:pt x="111251" y="38100"/>
                </a:lnTo>
                <a:lnTo>
                  <a:pt x="109727" y="35052"/>
                </a:lnTo>
                <a:lnTo>
                  <a:pt x="106679" y="32004"/>
                </a:lnTo>
                <a:lnTo>
                  <a:pt x="102107" y="30480"/>
                </a:lnTo>
                <a:lnTo>
                  <a:pt x="99059" y="27432"/>
                </a:lnTo>
                <a:lnTo>
                  <a:pt x="94487" y="25908"/>
                </a:lnTo>
                <a:lnTo>
                  <a:pt x="85343" y="25908"/>
                </a:lnTo>
                <a:lnTo>
                  <a:pt x="80771" y="24384"/>
                </a:lnTo>
                <a:lnTo>
                  <a:pt x="137921" y="24384"/>
                </a:lnTo>
                <a:lnTo>
                  <a:pt x="140207" y="28956"/>
                </a:lnTo>
                <a:lnTo>
                  <a:pt x="143255" y="38100"/>
                </a:lnTo>
                <a:lnTo>
                  <a:pt x="143255" y="86868"/>
                </a:lnTo>
                <a:lnTo>
                  <a:pt x="115823" y="86868"/>
                </a:lnTo>
                <a:lnTo>
                  <a:pt x="111251" y="89916"/>
                </a:lnTo>
                <a:lnTo>
                  <a:pt x="106679" y="91440"/>
                </a:lnTo>
                <a:lnTo>
                  <a:pt x="100583" y="92964"/>
                </a:lnTo>
                <a:lnTo>
                  <a:pt x="96011" y="94488"/>
                </a:lnTo>
                <a:lnTo>
                  <a:pt x="89915" y="94488"/>
                </a:lnTo>
                <a:lnTo>
                  <a:pt x="83819" y="96012"/>
                </a:lnTo>
                <a:lnTo>
                  <a:pt x="77723" y="96012"/>
                </a:lnTo>
                <a:lnTo>
                  <a:pt x="70103" y="97536"/>
                </a:lnTo>
                <a:lnTo>
                  <a:pt x="64007" y="99060"/>
                </a:lnTo>
                <a:lnTo>
                  <a:pt x="57911" y="99060"/>
                </a:lnTo>
                <a:lnTo>
                  <a:pt x="51815" y="100584"/>
                </a:lnTo>
                <a:lnTo>
                  <a:pt x="47243" y="103632"/>
                </a:lnTo>
                <a:lnTo>
                  <a:pt x="42671" y="105156"/>
                </a:lnTo>
                <a:lnTo>
                  <a:pt x="38099" y="108204"/>
                </a:lnTo>
                <a:lnTo>
                  <a:pt x="32003" y="117348"/>
                </a:lnTo>
                <a:lnTo>
                  <a:pt x="30479" y="121920"/>
                </a:lnTo>
                <a:lnTo>
                  <a:pt x="30479" y="137160"/>
                </a:lnTo>
                <a:lnTo>
                  <a:pt x="32003" y="141732"/>
                </a:lnTo>
                <a:lnTo>
                  <a:pt x="39623" y="149352"/>
                </a:lnTo>
                <a:lnTo>
                  <a:pt x="45719" y="152400"/>
                </a:lnTo>
                <a:lnTo>
                  <a:pt x="50291" y="152400"/>
                </a:lnTo>
                <a:lnTo>
                  <a:pt x="54863" y="153924"/>
                </a:lnTo>
                <a:lnTo>
                  <a:pt x="115796" y="153924"/>
                </a:lnTo>
                <a:lnTo>
                  <a:pt x="110704" y="158924"/>
                </a:lnTo>
                <a:lnTo>
                  <a:pt x="73723" y="176974"/>
                </a:lnTo>
                <a:lnTo>
                  <a:pt x="65270" y="177998"/>
                </a:lnTo>
                <a:lnTo>
                  <a:pt x="56387" y="178308"/>
                </a:lnTo>
                <a:close/>
              </a:path>
              <a:path w="161925" h="178434">
                <a:moveTo>
                  <a:pt x="115796" y="153924"/>
                </a:moveTo>
                <a:lnTo>
                  <a:pt x="80771" y="153924"/>
                </a:lnTo>
                <a:lnTo>
                  <a:pt x="99059" y="144780"/>
                </a:lnTo>
                <a:lnTo>
                  <a:pt x="103631" y="141732"/>
                </a:lnTo>
                <a:lnTo>
                  <a:pt x="112775" y="128016"/>
                </a:lnTo>
                <a:lnTo>
                  <a:pt x="114299" y="123444"/>
                </a:lnTo>
                <a:lnTo>
                  <a:pt x="115823" y="120396"/>
                </a:lnTo>
                <a:lnTo>
                  <a:pt x="115823" y="86868"/>
                </a:lnTo>
                <a:lnTo>
                  <a:pt x="143255" y="86868"/>
                </a:lnTo>
                <a:lnTo>
                  <a:pt x="143255" y="149352"/>
                </a:lnTo>
                <a:lnTo>
                  <a:pt x="144779" y="152400"/>
                </a:lnTo>
                <a:lnTo>
                  <a:pt x="117347" y="152400"/>
                </a:lnTo>
                <a:lnTo>
                  <a:pt x="115796" y="153924"/>
                </a:lnTo>
                <a:close/>
              </a:path>
              <a:path w="161925" h="178434">
                <a:moveTo>
                  <a:pt x="149351" y="178308"/>
                </a:moveTo>
                <a:lnTo>
                  <a:pt x="132587" y="178308"/>
                </a:lnTo>
                <a:lnTo>
                  <a:pt x="128015" y="176784"/>
                </a:lnTo>
                <a:lnTo>
                  <a:pt x="123443" y="172212"/>
                </a:lnTo>
                <a:lnTo>
                  <a:pt x="118871" y="169164"/>
                </a:lnTo>
                <a:lnTo>
                  <a:pt x="117347" y="161544"/>
                </a:lnTo>
                <a:lnTo>
                  <a:pt x="117347" y="152400"/>
                </a:lnTo>
                <a:lnTo>
                  <a:pt x="144779" y="152400"/>
                </a:lnTo>
                <a:lnTo>
                  <a:pt x="147827" y="153924"/>
                </a:lnTo>
                <a:lnTo>
                  <a:pt x="161543" y="153924"/>
                </a:lnTo>
                <a:lnTo>
                  <a:pt x="161543" y="175260"/>
                </a:lnTo>
                <a:lnTo>
                  <a:pt x="149351" y="178308"/>
                </a:lnTo>
                <a:close/>
              </a:path>
              <a:path w="161925" h="178434">
                <a:moveTo>
                  <a:pt x="161543" y="153924"/>
                </a:moveTo>
                <a:lnTo>
                  <a:pt x="156971" y="153924"/>
                </a:lnTo>
                <a:lnTo>
                  <a:pt x="161543" y="152400"/>
                </a:lnTo>
                <a:lnTo>
                  <a:pt x="161543" y="153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551516" y="756458"/>
            <a:ext cx="110403" cy="163224"/>
          </a:xfrm>
          <a:custGeom>
            <a:avLst/>
            <a:gdLst/>
            <a:ahLst/>
            <a:cxnLst/>
            <a:rect l="l" t="t" r="r" b="b"/>
            <a:pathLst>
              <a:path w="161925" h="239394">
                <a:moveTo>
                  <a:pt x="161544" y="89916"/>
                </a:moveTo>
                <a:lnTo>
                  <a:pt x="134112" y="89916"/>
                </a:lnTo>
                <a:lnTo>
                  <a:pt x="134112" y="0"/>
                </a:lnTo>
                <a:lnTo>
                  <a:pt x="161544" y="0"/>
                </a:lnTo>
                <a:lnTo>
                  <a:pt x="161544" y="89916"/>
                </a:lnTo>
                <a:close/>
              </a:path>
              <a:path w="161925" h="239394">
                <a:moveTo>
                  <a:pt x="79248" y="239268"/>
                </a:moveTo>
                <a:lnTo>
                  <a:pt x="37385" y="228576"/>
                </a:lnTo>
                <a:lnTo>
                  <a:pt x="11049" y="200025"/>
                </a:lnTo>
                <a:lnTo>
                  <a:pt x="285" y="159758"/>
                </a:lnTo>
                <a:lnTo>
                  <a:pt x="0" y="150876"/>
                </a:lnTo>
                <a:lnTo>
                  <a:pt x="285" y="141993"/>
                </a:lnTo>
                <a:lnTo>
                  <a:pt x="10477" y="102298"/>
                </a:lnTo>
                <a:lnTo>
                  <a:pt x="36742" y="73818"/>
                </a:lnTo>
                <a:lnTo>
                  <a:pt x="77724" y="62484"/>
                </a:lnTo>
                <a:lnTo>
                  <a:pt x="82296" y="62484"/>
                </a:lnTo>
                <a:lnTo>
                  <a:pt x="88392" y="64008"/>
                </a:lnTo>
                <a:lnTo>
                  <a:pt x="92964" y="64008"/>
                </a:lnTo>
                <a:lnTo>
                  <a:pt x="97536" y="65532"/>
                </a:lnTo>
                <a:lnTo>
                  <a:pt x="103632" y="67056"/>
                </a:lnTo>
                <a:lnTo>
                  <a:pt x="112776" y="70104"/>
                </a:lnTo>
                <a:lnTo>
                  <a:pt x="117348" y="73152"/>
                </a:lnTo>
                <a:lnTo>
                  <a:pt x="121920" y="77724"/>
                </a:lnTo>
                <a:lnTo>
                  <a:pt x="126492" y="80772"/>
                </a:lnTo>
                <a:lnTo>
                  <a:pt x="131064" y="85344"/>
                </a:lnTo>
                <a:lnTo>
                  <a:pt x="132080" y="86868"/>
                </a:lnTo>
                <a:lnTo>
                  <a:pt x="71628" y="86868"/>
                </a:lnTo>
                <a:lnTo>
                  <a:pt x="64008" y="89916"/>
                </a:lnTo>
                <a:lnTo>
                  <a:pt x="57912" y="92964"/>
                </a:lnTo>
                <a:lnTo>
                  <a:pt x="50292" y="96012"/>
                </a:lnTo>
                <a:lnTo>
                  <a:pt x="41148" y="108204"/>
                </a:lnTo>
                <a:lnTo>
                  <a:pt x="35052" y="120396"/>
                </a:lnTo>
                <a:lnTo>
                  <a:pt x="33528" y="128016"/>
                </a:lnTo>
                <a:lnTo>
                  <a:pt x="32004" y="137160"/>
                </a:lnTo>
                <a:lnTo>
                  <a:pt x="30480" y="144780"/>
                </a:lnTo>
                <a:lnTo>
                  <a:pt x="30480" y="160020"/>
                </a:lnTo>
                <a:lnTo>
                  <a:pt x="32004" y="169164"/>
                </a:lnTo>
                <a:lnTo>
                  <a:pt x="33528" y="175260"/>
                </a:lnTo>
                <a:lnTo>
                  <a:pt x="35052" y="182880"/>
                </a:lnTo>
                <a:lnTo>
                  <a:pt x="67056" y="213360"/>
                </a:lnTo>
                <a:lnTo>
                  <a:pt x="74676" y="214884"/>
                </a:lnTo>
                <a:lnTo>
                  <a:pt x="133151" y="214884"/>
                </a:lnTo>
                <a:lnTo>
                  <a:pt x="130135" y="219670"/>
                </a:lnTo>
                <a:lnTo>
                  <a:pt x="96583" y="237934"/>
                </a:lnTo>
                <a:lnTo>
                  <a:pt x="88130" y="238958"/>
                </a:lnTo>
                <a:lnTo>
                  <a:pt x="79248" y="239268"/>
                </a:lnTo>
                <a:close/>
              </a:path>
              <a:path w="161925" h="239394">
                <a:moveTo>
                  <a:pt x="133151" y="214884"/>
                </a:moveTo>
                <a:lnTo>
                  <a:pt x="92964" y="214884"/>
                </a:lnTo>
                <a:lnTo>
                  <a:pt x="100584" y="213360"/>
                </a:lnTo>
                <a:lnTo>
                  <a:pt x="106680" y="210312"/>
                </a:lnTo>
                <a:lnTo>
                  <a:pt x="135636" y="160020"/>
                </a:lnTo>
                <a:lnTo>
                  <a:pt x="135636" y="143256"/>
                </a:lnTo>
                <a:lnTo>
                  <a:pt x="118872" y="100584"/>
                </a:lnTo>
                <a:lnTo>
                  <a:pt x="91440" y="86868"/>
                </a:lnTo>
                <a:lnTo>
                  <a:pt x="132080" y="86868"/>
                </a:lnTo>
                <a:lnTo>
                  <a:pt x="134112" y="89916"/>
                </a:lnTo>
                <a:lnTo>
                  <a:pt x="161544" y="89916"/>
                </a:lnTo>
                <a:lnTo>
                  <a:pt x="161544" y="213360"/>
                </a:lnTo>
                <a:lnTo>
                  <a:pt x="134112" y="213360"/>
                </a:lnTo>
                <a:lnTo>
                  <a:pt x="133151" y="214884"/>
                </a:lnTo>
                <a:close/>
              </a:path>
              <a:path w="161925" h="239394">
                <a:moveTo>
                  <a:pt x="161544" y="236220"/>
                </a:moveTo>
                <a:lnTo>
                  <a:pt x="134112" y="236220"/>
                </a:lnTo>
                <a:lnTo>
                  <a:pt x="134112" y="213360"/>
                </a:lnTo>
                <a:lnTo>
                  <a:pt x="161544" y="213360"/>
                </a:lnTo>
                <a:lnTo>
                  <a:pt x="161544" y="236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691794" y="756458"/>
            <a:ext cx="19050" cy="24245"/>
          </a:xfrm>
          <a:custGeom>
            <a:avLst/>
            <a:gdLst/>
            <a:ahLst/>
            <a:cxnLst/>
            <a:rect l="l" t="t" r="r" b="b"/>
            <a:pathLst>
              <a:path w="27940" h="35559">
                <a:moveTo>
                  <a:pt x="27432" y="35052"/>
                </a:moveTo>
                <a:lnTo>
                  <a:pt x="0" y="35052"/>
                </a:lnTo>
                <a:lnTo>
                  <a:pt x="0" y="0"/>
                </a:lnTo>
                <a:lnTo>
                  <a:pt x="27432" y="0"/>
                </a:lnTo>
                <a:lnTo>
                  <a:pt x="2743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701145" y="801139"/>
            <a:ext cx="0" cy="116465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688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728162" y="765810"/>
            <a:ext cx="63385" cy="1517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813367" y="756458"/>
            <a:ext cx="19050" cy="24245"/>
          </a:xfrm>
          <a:custGeom>
            <a:avLst/>
            <a:gdLst/>
            <a:ahLst/>
            <a:cxnLst/>
            <a:rect l="l" t="t" r="r" b="b"/>
            <a:pathLst>
              <a:path w="27940" h="35559">
                <a:moveTo>
                  <a:pt x="27432" y="35052"/>
                </a:moveTo>
                <a:lnTo>
                  <a:pt x="0" y="35052"/>
                </a:lnTo>
                <a:lnTo>
                  <a:pt x="0" y="0"/>
                </a:lnTo>
                <a:lnTo>
                  <a:pt x="27432" y="0"/>
                </a:lnTo>
                <a:lnTo>
                  <a:pt x="2743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822719" y="801139"/>
            <a:ext cx="0" cy="116465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688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855969" y="799060"/>
            <a:ext cx="112222" cy="1205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991052" y="799060"/>
            <a:ext cx="95596" cy="1184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110547" y="798022"/>
            <a:ext cx="110143" cy="1215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248227" y="756459"/>
            <a:ext cx="0" cy="162358"/>
          </a:xfrm>
          <a:custGeom>
            <a:avLst/>
            <a:gdLst/>
            <a:ahLst/>
            <a:cxnLst/>
            <a:rect l="l" t="t" r="r" b="b"/>
            <a:pathLst>
              <a:path h="238125">
                <a:moveTo>
                  <a:pt x="0" y="0"/>
                </a:moveTo>
                <a:lnTo>
                  <a:pt x="0" y="2377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352655" y="756459"/>
            <a:ext cx="161059" cy="1610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559954" y="756805"/>
            <a:ext cx="0" cy="142875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50"/>
                </a:lnTo>
              </a:path>
            </a:pathLst>
          </a:custGeom>
          <a:ln w="320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549044" y="908771"/>
            <a:ext cx="107373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6971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550727" y="756458"/>
            <a:ext cx="133004" cy="1610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7700356" y="799060"/>
            <a:ext cx="107026" cy="1205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820891" y="799060"/>
            <a:ext cx="107026" cy="1205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949737" y="799060"/>
            <a:ext cx="109105" cy="16313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263544" y="799061"/>
            <a:ext cx="107373" cy="120794"/>
          </a:xfrm>
          <a:custGeom>
            <a:avLst/>
            <a:gdLst/>
            <a:ahLst/>
            <a:cxnLst/>
            <a:rect l="l" t="t" r="r" b="b"/>
            <a:pathLst>
              <a:path w="157479" h="177165">
                <a:moveTo>
                  <a:pt x="80772" y="176784"/>
                </a:moveTo>
                <a:lnTo>
                  <a:pt x="38909" y="166973"/>
                </a:lnTo>
                <a:lnTo>
                  <a:pt x="12001" y="139827"/>
                </a:lnTo>
                <a:lnTo>
                  <a:pt x="309" y="98178"/>
                </a:lnTo>
                <a:lnTo>
                  <a:pt x="0" y="88392"/>
                </a:lnTo>
                <a:lnTo>
                  <a:pt x="309" y="79271"/>
                </a:lnTo>
                <a:lnTo>
                  <a:pt x="12763" y="38481"/>
                </a:lnTo>
                <a:lnTo>
                  <a:pt x="40433" y="11334"/>
                </a:lnTo>
                <a:lnTo>
                  <a:pt x="79248" y="0"/>
                </a:lnTo>
                <a:lnTo>
                  <a:pt x="90130" y="571"/>
                </a:lnTo>
                <a:lnTo>
                  <a:pt x="130683" y="20193"/>
                </a:lnTo>
                <a:lnTo>
                  <a:pt x="134506" y="24384"/>
                </a:lnTo>
                <a:lnTo>
                  <a:pt x="70104" y="24384"/>
                </a:lnTo>
                <a:lnTo>
                  <a:pt x="64008" y="25908"/>
                </a:lnTo>
                <a:lnTo>
                  <a:pt x="59436" y="28956"/>
                </a:lnTo>
                <a:lnTo>
                  <a:pt x="53340" y="30480"/>
                </a:lnTo>
                <a:lnTo>
                  <a:pt x="48768" y="35052"/>
                </a:lnTo>
                <a:lnTo>
                  <a:pt x="44196" y="38100"/>
                </a:lnTo>
                <a:lnTo>
                  <a:pt x="39624" y="42672"/>
                </a:lnTo>
                <a:lnTo>
                  <a:pt x="36576" y="48768"/>
                </a:lnTo>
                <a:lnTo>
                  <a:pt x="35052" y="53340"/>
                </a:lnTo>
                <a:lnTo>
                  <a:pt x="32004" y="59436"/>
                </a:lnTo>
                <a:lnTo>
                  <a:pt x="30480" y="65532"/>
                </a:lnTo>
                <a:lnTo>
                  <a:pt x="30480" y="71628"/>
                </a:lnTo>
                <a:lnTo>
                  <a:pt x="154886" y="71628"/>
                </a:lnTo>
                <a:lnTo>
                  <a:pt x="156019" y="81153"/>
                </a:lnTo>
                <a:lnTo>
                  <a:pt x="156710" y="88868"/>
                </a:lnTo>
                <a:lnTo>
                  <a:pt x="156972" y="96012"/>
                </a:lnTo>
                <a:lnTo>
                  <a:pt x="30480" y="96012"/>
                </a:lnTo>
                <a:lnTo>
                  <a:pt x="30480" y="111252"/>
                </a:lnTo>
                <a:lnTo>
                  <a:pt x="32004" y="117348"/>
                </a:lnTo>
                <a:lnTo>
                  <a:pt x="35052" y="124968"/>
                </a:lnTo>
                <a:lnTo>
                  <a:pt x="38100" y="131064"/>
                </a:lnTo>
                <a:lnTo>
                  <a:pt x="42672" y="135636"/>
                </a:lnTo>
                <a:lnTo>
                  <a:pt x="45720" y="141732"/>
                </a:lnTo>
                <a:lnTo>
                  <a:pt x="51816" y="144780"/>
                </a:lnTo>
                <a:lnTo>
                  <a:pt x="59436" y="147828"/>
                </a:lnTo>
                <a:lnTo>
                  <a:pt x="65532" y="150876"/>
                </a:lnTo>
                <a:lnTo>
                  <a:pt x="73152" y="152400"/>
                </a:lnTo>
                <a:lnTo>
                  <a:pt x="139223" y="152400"/>
                </a:lnTo>
                <a:lnTo>
                  <a:pt x="137850" y="154447"/>
                </a:lnTo>
                <a:lnTo>
                  <a:pt x="129540" y="163068"/>
                </a:lnTo>
                <a:lnTo>
                  <a:pt x="118919" y="169068"/>
                </a:lnTo>
                <a:lnTo>
                  <a:pt x="107442" y="173355"/>
                </a:lnTo>
                <a:lnTo>
                  <a:pt x="94821" y="175926"/>
                </a:lnTo>
                <a:lnTo>
                  <a:pt x="80772" y="176784"/>
                </a:lnTo>
                <a:close/>
              </a:path>
              <a:path w="157479" h="177165">
                <a:moveTo>
                  <a:pt x="154886" y="71628"/>
                </a:moveTo>
                <a:lnTo>
                  <a:pt x="126492" y="71628"/>
                </a:lnTo>
                <a:lnTo>
                  <a:pt x="124968" y="65532"/>
                </a:lnTo>
                <a:lnTo>
                  <a:pt x="124968" y="59436"/>
                </a:lnTo>
                <a:lnTo>
                  <a:pt x="118872" y="47244"/>
                </a:lnTo>
                <a:lnTo>
                  <a:pt x="115824" y="42672"/>
                </a:lnTo>
                <a:lnTo>
                  <a:pt x="108204" y="35052"/>
                </a:lnTo>
                <a:lnTo>
                  <a:pt x="102108" y="30480"/>
                </a:lnTo>
                <a:lnTo>
                  <a:pt x="97536" y="28956"/>
                </a:lnTo>
                <a:lnTo>
                  <a:pt x="91440" y="25908"/>
                </a:lnTo>
                <a:lnTo>
                  <a:pt x="85344" y="24384"/>
                </a:lnTo>
                <a:lnTo>
                  <a:pt x="134506" y="24384"/>
                </a:lnTo>
                <a:lnTo>
                  <a:pt x="153924" y="64008"/>
                </a:lnTo>
                <a:lnTo>
                  <a:pt x="154886" y="71628"/>
                </a:lnTo>
                <a:close/>
              </a:path>
              <a:path w="157479" h="177165">
                <a:moveTo>
                  <a:pt x="139223" y="152400"/>
                </a:moveTo>
                <a:lnTo>
                  <a:pt x="82296" y="152400"/>
                </a:lnTo>
                <a:lnTo>
                  <a:pt x="90892" y="152066"/>
                </a:lnTo>
                <a:lnTo>
                  <a:pt x="98488" y="150876"/>
                </a:lnTo>
                <a:lnTo>
                  <a:pt x="126492" y="118872"/>
                </a:lnTo>
                <a:lnTo>
                  <a:pt x="153924" y="118872"/>
                </a:lnTo>
                <a:lnTo>
                  <a:pt x="149878" y="132683"/>
                </a:lnTo>
                <a:lnTo>
                  <a:pt x="144589" y="144399"/>
                </a:lnTo>
                <a:lnTo>
                  <a:pt x="139223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8384079" y="798022"/>
            <a:ext cx="110143" cy="12157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8509808" y="798022"/>
            <a:ext cx="61306" cy="1194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8589818" y="799060"/>
            <a:ext cx="95596" cy="1184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765425" y="799060"/>
            <a:ext cx="95596" cy="1184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884953" y="799060"/>
            <a:ext cx="105955" cy="16521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636866" y="397971"/>
            <a:ext cx="1911927" cy="867641"/>
          </a:xfrm>
          <a:custGeom>
            <a:avLst/>
            <a:gdLst/>
            <a:ahLst/>
            <a:cxnLst/>
            <a:rect l="l" t="t" r="r" b="b"/>
            <a:pathLst>
              <a:path w="2804160" h="1272539">
                <a:moveTo>
                  <a:pt x="2804160" y="1272540"/>
                </a:moveTo>
                <a:lnTo>
                  <a:pt x="0" y="1272540"/>
                </a:lnTo>
                <a:lnTo>
                  <a:pt x="0" y="0"/>
                </a:lnTo>
                <a:lnTo>
                  <a:pt x="2804160" y="0"/>
                </a:lnTo>
                <a:lnTo>
                  <a:pt x="2804160" y="12725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7271212" y="397971"/>
            <a:ext cx="1911927" cy="867641"/>
          </a:xfrm>
          <a:custGeom>
            <a:avLst/>
            <a:gdLst/>
            <a:ahLst/>
            <a:cxnLst/>
            <a:rect l="l" t="t" r="r" b="b"/>
            <a:pathLst>
              <a:path w="2804159" h="1272539">
                <a:moveTo>
                  <a:pt x="2804159" y="1272540"/>
                </a:moveTo>
                <a:lnTo>
                  <a:pt x="0" y="1272540"/>
                </a:lnTo>
                <a:lnTo>
                  <a:pt x="0" y="0"/>
                </a:lnTo>
                <a:lnTo>
                  <a:pt x="2804159" y="0"/>
                </a:lnTo>
                <a:lnTo>
                  <a:pt x="2804159" y="12725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6886" y="4602653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796886" y="3580188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796886" y="2558761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796886" y="1536815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265910" y="2730325"/>
            <a:ext cx="201584" cy="1686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787534" y="5624080"/>
            <a:ext cx="6919480" cy="0"/>
          </a:xfrm>
          <a:custGeom>
            <a:avLst/>
            <a:gdLst/>
            <a:ahLst/>
            <a:cxnLst/>
            <a:rect l="l" t="t" r="r" b="b"/>
            <a:pathLst>
              <a:path w="10148569">
                <a:moveTo>
                  <a:pt x="0" y="0"/>
                </a:moveTo>
                <a:lnTo>
                  <a:pt x="10148316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179522" y="6135831"/>
            <a:ext cx="195695" cy="221673"/>
          </a:xfrm>
          <a:custGeom>
            <a:avLst/>
            <a:gdLst/>
            <a:ahLst/>
            <a:cxnLst/>
            <a:rect l="l" t="t" r="r" b="b"/>
            <a:pathLst>
              <a:path w="287020" h="325120">
                <a:moveTo>
                  <a:pt x="143256" y="303276"/>
                </a:moveTo>
                <a:lnTo>
                  <a:pt x="97821" y="296203"/>
                </a:lnTo>
                <a:lnTo>
                  <a:pt x="58674" y="277558"/>
                </a:lnTo>
                <a:lnTo>
                  <a:pt x="29527" y="249769"/>
                </a:lnTo>
                <a:lnTo>
                  <a:pt x="10668" y="211836"/>
                </a:lnTo>
                <a:lnTo>
                  <a:pt x="595" y="168116"/>
                </a:lnTo>
                <a:lnTo>
                  <a:pt x="0" y="152400"/>
                </a:lnTo>
                <a:lnTo>
                  <a:pt x="595" y="136683"/>
                </a:lnTo>
                <a:lnTo>
                  <a:pt x="10668" y="92964"/>
                </a:lnTo>
                <a:lnTo>
                  <a:pt x="29527" y="55030"/>
                </a:lnTo>
                <a:lnTo>
                  <a:pt x="58674" y="25908"/>
                </a:lnTo>
                <a:lnTo>
                  <a:pt x="978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934" y="34480"/>
                </a:lnTo>
                <a:lnTo>
                  <a:pt x="255847" y="53340"/>
                </a:lnTo>
                <a:lnTo>
                  <a:pt x="143256" y="53340"/>
                </a:lnTo>
                <a:lnTo>
                  <a:pt x="133254" y="53887"/>
                </a:lnTo>
                <a:lnTo>
                  <a:pt x="93345" y="71247"/>
                </a:lnTo>
                <a:lnTo>
                  <a:pt x="71151" y="106965"/>
                </a:lnTo>
                <a:lnTo>
                  <a:pt x="64008" y="152400"/>
                </a:lnTo>
                <a:lnTo>
                  <a:pt x="64293" y="161544"/>
                </a:lnTo>
                <a:lnTo>
                  <a:pt x="74295" y="204787"/>
                </a:lnTo>
                <a:lnTo>
                  <a:pt x="99869" y="237458"/>
                </a:lnTo>
                <a:lnTo>
                  <a:pt x="143256" y="249936"/>
                </a:lnTo>
                <a:lnTo>
                  <a:pt x="258395" y="249936"/>
                </a:lnTo>
                <a:lnTo>
                  <a:pt x="249936" y="260604"/>
                </a:lnTo>
                <a:lnTo>
                  <a:pt x="277021" y="286512"/>
                </a:lnTo>
                <a:lnTo>
                  <a:pt x="214884" y="286512"/>
                </a:lnTo>
                <a:lnTo>
                  <a:pt x="199405" y="293631"/>
                </a:lnTo>
                <a:lnTo>
                  <a:pt x="182499" y="298894"/>
                </a:lnTo>
                <a:lnTo>
                  <a:pt x="163877" y="302156"/>
                </a:lnTo>
                <a:lnTo>
                  <a:pt x="143256" y="303276"/>
                </a:lnTo>
                <a:close/>
              </a:path>
              <a:path w="287020" h="325120">
                <a:moveTo>
                  <a:pt x="274238" y="220980"/>
                </a:moveTo>
                <a:lnTo>
                  <a:pt x="205740" y="220980"/>
                </a:lnTo>
                <a:lnTo>
                  <a:pt x="209145" y="214979"/>
                </a:lnTo>
                <a:lnTo>
                  <a:pt x="212407" y="208407"/>
                </a:lnTo>
                <a:lnTo>
                  <a:pt x="222218" y="164830"/>
                </a:lnTo>
                <a:lnTo>
                  <a:pt x="222504" y="153924"/>
                </a:lnTo>
                <a:lnTo>
                  <a:pt x="222242" y="143898"/>
                </a:lnTo>
                <a:lnTo>
                  <a:pt x="213741" y="98679"/>
                </a:lnTo>
                <a:lnTo>
                  <a:pt x="187309" y="66460"/>
                </a:lnTo>
                <a:lnTo>
                  <a:pt x="143256" y="53340"/>
                </a:lnTo>
                <a:lnTo>
                  <a:pt x="255847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2" y="153924"/>
                </a:lnTo>
                <a:lnTo>
                  <a:pt x="285940" y="169640"/>
                </a:lnTo>
                <a:lnTo>
                  <a:pt x="284226" y="184785"/>
                </a:lnTo>
                <a:lnTo>
                  <a:pt x="281368" y="199358"/>
                </a:lnTo>
                <a:lnTo>
                  <a:pt x="277368" y="213360"/>
                </a:lnTo>
                <a:lnTo>
                  <a:pt x="274238" y="220980"/>
                </a:lnTo>
                <a:close/>
              </a:path>
              <a:path w="287020" h="325120">
                <a:moveTo>
                  <a:pt x="258395" y="249936"/>
                </a:moveTo>
                <a:lnTo>
                  <a:pt x="160020" y="249936"/>
                </a:lnTo>
                <a:lnTo>
                  <a:pt x="163068" y="248412"/>
                </a:lnTo>
                <a:lnTo>
                  <a:pt x="166116" y="248412"/>
                </a:lnTo>
                <a:lnTo>
                  <a:pt x="169164" y="246888"/>
                </a:lnTo>
                <a:lnTo>
                  <a:pt x="141732" y="222504"/>
                </a:lnTo>
                <a:lnTo>
                  <a:pt x="172212" y="190500"/>
                </a:lnTo>
                <a:lnTo>
                  <a:pt x="205740" y="220980"/>
                </a:lnTo>
                <a:lnTo>
                  <a:pt x="274238" y="220980"/>
                </a:lnTo>
                <a:lnTo>
                  <a:pt x="272224" y="225885"/>
                </a:lnTo>
                <a:lnTo>
                  <a:pt x="265938" y="238125"/>
                </a:lnTo>
                <a:lnTo>
                  <a:pt x="258508" y="249793"/>
                </a:lnTo>
                <a:lnTo>
                  <a:pt x="258395" y="249936"/>
                </a:lnTo>
                <a:close/>
              </a:path>
              <a:path w="287020" h="325120">
                <a:moveTo>
                  <a:pt x="256032" y="324612"/>
                </a:moveTo>
                <a:lnTo>
                  <a:pt x="214884" y="286512"/>
                </a:lnTo>
                <a:lnTo>
                  <a:pt x="277021" y="286512"/>
                </a:lnTo>
                <a:lnTo>
                  <a:pt x="284988" y="294132"/>
                </a:lnTo>
                <a:lnTo>
                  <a:pt x="256032" y="32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399809" y="6195060"/>
            <a:ext cx="135082" cy="14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557751" y="6190904"/>
            <a:ext cx="140277" cy="150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722966" y="6190903"/>
            <a:ext cx="135082" cy="147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874674" y="615245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24968" y="275844"/>
                </a:moveTo>
                <a:lnTo>
                  <a:pt x="102108" y="275844"/>
                </a:lnTo>
                <a:lnTo>
                  <a:pt x="95273" y="275820"/>
                </a:lnTo>
                <a:lnTo>
                  <a:pt x="48768" y="263652"/>
                </a:lnTo>
                <a:lnTo>
                  <a:pt x="41148" y="251460"/>
                </a:lnTo>
                <a:lnTo>
                  <a:pt x="38266" y="246340"/>
                </a:lnTo>
                <a:lnTo>
                  <a:pt x="36385" y="240220"/>
                </a:lnTo>
                <a:lnTo>
                  <a:pt x="35361" y="233243"/>
                </a:lnTo>
                <a:lnTo>
                  <a:pt x="35174" y="22860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31064" y="274320"/>
                </a:lnTo>
                <a:lnTo>
                  <a:pt x="124968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985856" y="6139988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05598" y="6195060"/>
            <a:ext cx="0" cy="143741"/>
          </a:xfrm>
          <a:custGeom>
            <a:avLst/>
            <a:gdLst/>
            <a:ahLst/>
            <a:cxnLst/>
            <a:rect l="l" t="t" r="r" b="b"/>
            <a:pathLst>
              <a:path h="210820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044046" y="615245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24968" y="275844"/>
                </a:moveTo>
                <a:lnTo>
                  <a:pt x="83820" y="275844"/>
                </a:lnTo>
                <a:lnTo>
                  <a:pt x="76200" y="274320"/>
                </a:lnTo>
                <a:lnTo>
                  <a:pt x="67056" y="272796"/>
                </a:lnTo>
                <a:lnTo>
                  <a:pt x="37623" y="24634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29540" y="274320"/>
                </a:lnTo>
                <a:lnTo>
                  <a:pt x="124968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137563" y="6195060"/>
            <a:ext cx="147638" cy="193531"/>
          </a:xfrm>
          <a:custGeom>
            <a:avLst/>
            <a:gdLst/>
            <a:ahLst/>
            <a:cxnLst/>
            <a:rect l="l" t="t" r="r" b="b"/>
            <a:pathLst>
              <a:path w="216534" h="283845">
                <a:moveTo>
                  <a:pt x="128016" y="236219"/>
                </a:moveTo>
                <a:lnTo>
                  <a:pt x="62484" y="236219"/>
                </a:lnTo>
                <a:lnTo>
                  <a:pt x="67056" y="233171"/>
                </a:lnTo>
                <a:lnTo>
                  <a:pt x="71628" y="227075"/>
                </a:lnTo>
                <a:lnTo>
                  <a:pt x="74676" y="222503"/>
                </a:lnTo>
                <a:lnTo>
                  <a:pt x="76200" y="216407"/>
                </a:lnTo>
                <a:lnTo>
                  <a:pt x="76200" y="201167"/>
                </a:lnTo>
                <a:lnTo>
                  <a:pt x="74676" y="196595"/>
                </a:lnTo>
                <a:lnTo>
                  <a:pt x="0" y="0"/>
                </a:lnTo>
                <a:lnTo>
                  <a:pt x="62484" y="0"/>
                </a:lnTo>
                <a:lnTo>
                  <a:pt x="109728" y="143255"/>
                </a:lnTo>
                <a:lnTo>
                  <a:pt x="162802" y="143255"/>
                </a:lnTo>
                <a:lnTo>
                  <a:pt x="128016" y="236219"/>
                </a:lnTo>
                <a:close/>
              </a:path>
              <a:path w="216534" h="283845">
                <a:moveTo>
                  <a:pt x="162802" y="143255"/>
                </a:moveTo>
                <a:lnTo>
                  <a:pt x="109728" y="143255"/>
                </a:lnTo>
                <a:lnTo>
                  <a:pt x="156972" y="0"/>
                </a:lnTo>
                <a:lnTo>
                  <a:pt x="216408" y="0"/>
                </a:lnTo>
                <a:lnTo>
                  <a:pt x="162802" y="143255"/>
                </a:lnTo>
                <a:close/>
              </a:path>
              <a:path w="216534" h="283845">
                <a:moveTo>
                  <a:pt x="56388" y="283463"/>
                </a:moveTo>
                <a:lnTo>
                  <a:pt x="32004" y="283463"/>
                </a:lnTo>
                <a:lnTo>
                  <a:pt x="25908" y="281939"/>
                </a:lnTo>
                <a:lnTo>
                  <a:pt x="19812" y="281939"/>
                </a:lnTo>
                <a:lnTo>
                  <a:pt x="19812" y="234695"/>
                </a:lnTo>
                <a:lnTo>
                  <a:pt x="32004" y="234695"/>
                </a:lnTo>
                <a:lnTo>
                  <a:pt x="36576" y="236219"/>
                </a:lnTo>
                <a:lnTo>
                  <a:pt x="128016" y="236219"/>
                </a:lnTo>
                <a:lnTo>
                  <a:pt x="102108" y="272795"/>
                </a:lnTo>
                <a:lnTo>
                  <a:pt x="70389" y="282868"/>
                </a:lnTo>
                <a:lnTo>
                  <a:pt x="56388" y="283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370319" y="6190904"/>
            <a:ext cx="148590" cy="1506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529300" y="6139989"/>
            <a:ext cx="92652" cy="198726"/>
          </a:xfrm>
          <a:custGeom>
            <a:avLst/>
            <a:gdLst/>
            <a:ahLst/>
            <a:cxnLst/>
            <a:rect l="l" t="t" r="r" b="b"/>
            <a:pathLst>
              <a:path w="135890" h="291465">
                <a:moveTo>
                  <a:pt x="92964" y="80772"/>
                </a:moveTo>
                <a:lnTo>
                  <a:pt x="35052" y="80772"/>
                </a:lnTo>
                <a:lnTo>
                  <a:pt x="35052" y="64008"/>
                </a:lnTo>
                <a:lnTo>
                  <a:pt x="53340" y="18288"/>
                </a:lnTo>
                <a:lnTo>
                  <a:pt x="88915" y="1143"/>
                </a:lnTo>
                <a:lnTo>
                  <a:pt x="105156" y="0"/>
                </a:lnTo>
                <a:lnTo>
                  <a:pt x="121920" y="0"/>
                </a:lnTo>
                <a:lnTo>
                  <a:pt x="126492" y="1524"/>
                </a:lnTo>
                <a:lnTo>
                  <a:pt x="135636" y="1524"/>
                </a:lnTo>
                <a:lnTo>
                  <a:pt x="135636" y="44196"/>
                </a:lnTo>
                <a:lnTo>
                  <a:pt x="106680" y="44196"/>
                </a:lnTo>
                <a:lnTo>
                  <a:pt x="102108" y="45720"/>
                </a:lnTo>
                <a:lnTo>
                  <a:pt x="94488" y="53340"/>
                </a:lnTo>
                <a:lnTo>
                  <a:pt x="92964" y="59436"/>
                </a:lnTo>
                <a:lnTo>
                  <a:pt x="92964" y="80772"/>
                </a:lnTo>
                <a:close/>
              </a:path>
              <a:path w="135890" h="291465">
                <a:moveTo>
                  <a:pt x="135636" y="45720"/>
                </a:moveTo>
                <a:lnTo>
                  <a:pt x="129540" y="44196"/>
                </a:lnTo>
                <a:lnTo>
                  <a:pt x="135636" y="44196"/>
                </a:lnTo>
                <a:lnTo>
                  <a:pt x="135636" y="45720"/>
                </a:lnTo>
                <a:close/>
              </a:path>
              <a:path w="135890" h="291465">
                <a:moveTo>
                  <a:pt x="132588" y="118872"/>
                </a:moveTo>
                <a:lnTo>
                  <a:pt x="0" y="118872"/>
                </a:lnTo>
                <a:lnTo>
                  <a:pt x="0" y="80772"/>
                </a:lnTo>
                <a:lnTo>
                  <a:pt x="132588" y="80772"/>
                </a:lnTo>
                <a:lnTo>
                  <a:pt x="132588" y="118872"/>
                </a:lnTo>
                <a:close/>
              </a:path>
              <a:path w="135890" h="291465">
                <a:moveTo>
                  <a:pt x="92964" y="291084"/>
                </a:moveTo>
                <a:lnTo>
                  <a:pt x="35052" y="291084"/>
                </a:lnTo>
                <a:lnTo>
                  <a:pt x="35052" y="118872"/>
                </a:lnTo>
                <a:lnTo>
                  <a:pt x="92964" y="118872"/>
                </a:lnTo>
                <a:lnTo>
                  <a:pt x="92964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717376" y="6139989"/>
            <a:ext cx="175780" cy="198726"/>
          </a:xfrm>
          <a:custGeom>
            <a:avLst/>
            <a:gdLst/>
            <a:ahLst/>
            <a:cxnLst/>
            <a:rect l="l" t="t" r="r" b="b"/>
            <a:pathLst>
              <a:path w="257809" h="291465">
                <a:moveTo>
                  <a:pt x="124968" y="291083"/>
                </a:moveTo>
                <a:lnTo>
                  <a:pt x="0" y="291083"/>
                </a:lnTo>
                <a:lnTo>
                  <a:pt x="0" y="0"/>
                </a:lnTo>
                <a:lnTo>
                  <a:pt x="124968" y="0"/>
                </a:lnTo>
                <a:lnTo>
                  <a:pt x="139303" y="571"/>
                </a:lnTo>
                <a:lnTo>
                  <a:pt x="178308" y="9143"/>
                </a:lnTo>
                <a:lnTo>
                  <a:pt x="219456" y="36575"/>
                </a:lnTo>
                <a:lnTo>
                  <a:pt x="233840" y="53339"/>
                </a:lnTo>
                <a:lnTo>
                  <a:pt x="64008" y="53339"/>
                </a:lnTo>
                <a:lnTo>
                  <a:pt x="64008" y="237743"/>
                </a:lnTo>
                <a:lnTo>
                  <a:pt x="233571" y="237743"/>
                </a:lnTo>
                <a:lnTo>
                  <a:pt x="233005" y="238696"/>
                </a:lnTo>
                <a:lnTo>
                  <a:pt x="206121" y="266699"/>
                </a:lnTo>
                <a:lnTo>
                  <a:pt x="171259" y="285297"/>
                </a:lnTo>
                <a:lnTo>
                  <a:pt x="141541" y="290488"/>
                </a:lnTo>
                <a:lnTo>
                  <a:pt x="124968" y="291083"/>
                </a:lnTo>
                <a:close/>
              </a:path>
              <a:path w="257809" h="291465">
                <a:moveTo>
                  <a:pt x="233571" y="237743"/>
                </a:moveTo>
                <a:lnTo>
                  <a:pt x="120396" y="237743"/>
                </a:lnTo>
                <a:lnTo>
                  <a:pt x="127896" y="237458"/>
                </a:lnTo>
                <a:lnTo>
                  <a:pt x="134683" y="236600"/>
                </a:lnTo>
                <a:lnTo>
                  <a:pt x="170688" y="217931"/>
                </a:lnTo>
                <a:lnTo>
                  <a:pt x="175879" y="212788"/>
                </a:lnTo>
                <a:lnTo>
                  <a:pt x="192214" y="172211"/>
                </a:lnTo>
                <a:lnTo>
                  <a:pt x="193548" y="149351"/>
                </a:lnTo>
                <a:lnTo>
                  <a:pt x="193262" y="139088"/>
                </a:lnTo>
                <a:lnTo>
                  <a:pt x="186404" y="101107"/>
                </a:lnTo>
                <a:lnTo>
                  <a:pt x="164020" y="68198"/>
                </a:lnTo>
                <a:lnTo>
                  <a:pt x="120848" y="53649"/>
                </a:lnTo>
                <a:lnTo>
                  <a:pt x="109728" y="53339"/>
                </a:lnTo>
                <a:lnTo>
                  <a:pt x="233840" y="53339"/>
                </a:lnTo>
                <a:lnTo>
                  <a:pt x="252412" y="95035"/>
                </a:lnTo>
                <a:lnTo>
                  <a:pt x="257556" y="143255"/>
                </a:lnTo>
                <a:lnTo>
                  <a:pt x="257008" y="158972"/>
                </a:lnTo>
                <a:lnTo>
                  <a:pt x="249936" y="202691"/>
                </a:lnTo>
                <a:lnTo>
                  <a:pt x="239458" y="227837"/>
                </a:lnTo>
                <a:lnTo>
                  <a:pt x="233571" y="237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912726" y="6190904"/>
            <a:ext cx="140277" cy="1506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65471" y="6152457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4968" y="275844"/>
                </a:moveTo>
                <a:lnTo>
                  <a:pt x="83820" y="275844"/>
                </a:lnTo>
                <a:lnTo>
                  <a:pt x="76200" y="274320"/>
                </a:lnTo>
                <a:lnTo>
                  <a:pt x="67056" y="272796"/>
                </a:lnTo>
                <a:lnTo>
                  <a:pt x="37623" y="24634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4320"/>
                </a:lnTo>
                <a:lnTo>
                  <a:pt x="124968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169381" y="6190904"/>
            <a:ext cx="140277" cy="150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2778182" y="3959975"/>
            <a:ext cx="6926840" cy="1679864"/>
          </a:xfrm>
          <a:custGeom>
            <a:avLst/>
            <a:gdLst/>
            <a:ahLst/>
            <a:cxnLst/>
            <a:rect l="l" t="t" r="r" b="b"/>
            <a:pathLst>
              <a:path w="10159365" h="2463800">
                <a:moveTo>
                  <a:pt x="5341543" y="12700"/>
                </a:moveTo>
                <a:lnTo>
                  <a:pt x="4378146" y="12700"/>
                </a:lnTo>
                <a:lnTo>
                  <a:pt x="4428721" y="0"/>
                </a:lnTo>
                <a:lnTo>
                  <a:pt x="5290847" y="0"/>
                </a:lnTo>
                <a:lnTo>
                  <a:pt x="5341543" y="12700"/>
                </a:lnTo>
                <a:close/>
              </a:path>
              <a:path w="10159365" h="2463800">
                <a:moveTo>
                  <a:pt x="5595114" y="25400"/>
                </a:moveTo>
                <a:lnTo>
                  <a:pt x="4226899" y="25400"/>
                </a:lnTo>
                <a:lnTo>
                  <a:pt x="4277232" y="12700"/>
                </a:lnTo>
                <a:lnTo>
                  <a:pt x="5544400" y="12700"/>
                </a:lnTo>
                <a:lnTo>
                  <a:pt x="5595114" y="25400"/>
                </a:lnTo>
                <a:close/>
              </a:path>
              <a:path w="10159365" h="2463800">
                <a:moveTo>
                  <a:pt x="5848500" y="38100"/>
                </a:moveTo>
                <a:lnTo>
                  <a:pt x="4126505" y="38100"/>
                </a:lnTo>
                <a:lnTo>
                  <a:pt x="4176656" y="25400"/>
                </a:lnTo>
                <a:lnTo>
                  <a:pt x="5696516" y="25400"/>
                </a:lnTo>
                <a:lnTo>
                  <a:pt x="5848500" y="38100"/>
                </a:lnTo>
                <a:close/>
              </a:path>
              <a:path w="10159365" h="2463800">
                <a:moveTo>
                  <a:pt x="6050772" y="50800"/>
                </a:moveTo>
                <a:lnTo>
                  <a:pt x="4026494" y="50800"/>
                </a:lnTo>
                <a:lnTo>
                  <a:pt x="4076449" y="38100"/>
                </a:lnTo>
                <a:lnTo>
                  <a:pt x="6000255" y="38100"/>
                </a:lnTo>
                <a:lnTo>
                  <a:pt x="6050772" y="50800"/>
                </a:lnTo>
                <a:close/>
              </a:path>
              <a:path w="10159365" h="2463800">
                <a:moveTo>
                  <a:pt x="6780276" y="139700"/>
                </a:moveTo>
                <a:lnTo>
                  <a:pt x="6350808" y="139700"/>
                </a:lnTo>
                <a:lnTo>
                  <a:pt x="6300363" y="127000"/>
                </a:lnTo>
                <a:lnTo>
                  <a:pt x="6047646" y="127000"/>
                </a:lnTo>
                <a:lnTo>
                  <a:pt x="5997029" y="114300"/>
                </a:lnTo>
                <a:lnTo>
                  <a:pt x="5895749" y="114300"/>
                </a:lnTo>
                <a:lnTo>
                  <a:pt x="5794433" y="101600"/>
                </a:lnTo>
                <a:lnTo>
                  <a:pt x="5591808" y="101600"/>
                </a:lnTo>
                <a:lnTo>
                  <a:pt x="5541174" y="88900"/>
                </a:lnTo>
                <a:lnTo>
                  <a:pt x="5338838" y="88900"/>
                </a:lnTo>
                <a:lnTo>
                  <a:pt x="5288322" y="76200"/>
                </a:lnTo>
                <a:lnTo>
                  <a:pt x="3877263" y="76200"/>
                </a:lnTo>
                <a:lnTo>
                  <a:pt x="3976641" y="50800"/>
                </a:lnTo>
                <a:lnTo>
                  <a:pt x="6302688" y="50800"/>
                </a:lnTo>
                <a:lnTo>
                  <a:pt x="6352912" y="63500"/>
                </a:lnTo>
                <a:lnTo>
                  <a:pt x="6778752" y="63500"/>
                </a:lnTo>
                <a:lnTo>
                  <a:pt x="6780276" y="139700"/>
                </a:lnTo>
                <a:close/>
              </a:path>
              <a:path w="10159365" h="2463800">
                <a:moveTo>
                  <a:pt x="10157460" y="203200"/>
                </a:moveTo>
                <a:lnTo>
                  <a:pt x="9753928" y="203200"/>
                </a:lnTo>
                <a:lnTo>
                  <a:pt x="9703488" y="190500"/>
                </a:lnTo>
                <a:lnTo>
                  <a:pt x="9350417" y="190500"/>
                </a:lnTo>
                <a:lnTo>
                  <a:pt x="9199110" y="177800"/>
                </a:lnTo>
                <a:lnTo>
                  <a:pt x="8795660" y="165100"/>
                </a:lnTo>
                <a:lnTo>
                  <a:pt x="8442699" y="165100"/>
                </a:lnTo>
                <a:lnTo>
                  <a:pt x="8341864" y="152400"/>
                </a:lnTo>
                <a:lnTo>
                  <a:pt x="7837786" y="152400"/>
                </a:lnTo>
                <a:lnTo>
                  <a:pt x="7787387" y="139700"/>
                </a:lnTo>
                <a:lnTo>
                  <a:pt x="6780276" y="139700"/>
                </a:lnTo>
                <a:lnTo>
                  <a:pt x="6778752" y="63500"/>
                </a:lnTo>
                <a:lnTo>
                  <a:pt x="7788400" y="63500"/>
                </a:lnTo>
                <a:lnTo>
                  <a:pt x="7838865" y="76200"/>
                </a:lnTo>
                <a:lnTo>
                  <a:pt x="8343529" y="76200"/>
                </a:lnTo>
                <a:lnTo>
                  <a:pt x="8444458" y="88900"/>
                </a:lnTo>
                <a:lnTo>
                  <a:pt x="8797681" y="88900"/>
                </a:lnTo>
                <a:lnTo>
                  <a:pt x="9251700" y="101600"/>
                </a:lnTo>
                <a:lnTo>
                  <a:pt x="9352566" y="114300"/>
                </a:lnTo>
                <a:lnTo>
                  <a:pt x="9705497" y="114300"/>
                </a:lnTo>
                <a:lnTo>
                  <a:pt x="9755902" y="127000"/>
                </a:lnTo>
                <a:lnTo>
                  <a:pt x="10158984" y="127000"/>
                </a:lnTo>
                <a:lnTo>
                  <a:pt x="10157460" y="203200"/>
                </a:lnTo>
                <a:close/>
              </a:path>
              <a:path w="10159365" h="2463800">
                <a:moveTo>
                  <a:pt x="3412236" y="266700"/>
                </a:moveTo>
                <a:lnTo>
                  <a:pt x="3387852" y="203200"/>
                </a:lnTo>
                <a:lnTo>
                  <a:pt x="3436170" y="177800"/>
                </a:lnTo>
                <a:lnTo>
                  <a:pt x="3827743" y="76200"/>
                </a:lnTo>
                <a:lnTo>
                  <a:pt x="4433485" y="76200"/>
                </a:lnTo>
                <a:lnTo>
                  <a:pt x="4383633" y="88900"/>
                </a:lnTo>
                <a:lnTo>
                  <a:pt x="4284241" y="88900"/>
                </a:lnTo>
                <a:lnTo>
                  <a:pt x="4234708" y="101600"/>
                </a:lnTo>
                <a:lnTo>
                  <a:pt x="4185286" y="101600"/>
                </a:lnTo>
                <a:lnTo>
                  <a:pt x="4135980" y="114300"/>
                </a:lnTo>
                <a:lnTo>
                  <a:pt x="4086791" y="114300"/>
                </a:lnTo>
                <a:lnTo>
                  <a:pt x="4037724" y="127000"/>
                </a:lnTo>
                <a:lnTo>
                  <a:pt x="3988781" y="127000"/>
                </a:lnTo>
                <a:lnTo>
                  <a:pt x="3891279" y="152400"/>
                </a:lnTo>
                <a:lnTo>
                  <a:pt x="3842726" y="152400"/>
                </a:lnTo>
                <a:lnTo>
                  <a:pt x="3412236" y="266700"/>
                </a:lnTo>
                <a:close/>
              </a:path>
              <a:path w="10159365" h="2463800">
                <a:moveTo>
                  <a:pt x="42672" y="2463800"/>
                </a:moveTo>
                <a:lnTo>
                  <a:pt x="0" y="2400300"/>
                </a:lnTo>
                <a:lnTo>
                  <a:pt x="165221" y="2298700"/>
                </a:lnTo>
                <a:lnTo>
                  <a:pt x="206249" y="2260600"/>
                </a:lnTo>
                <a:lnTo>
                  <a:pt x="328749" y="2184400"/>
                </a:lnTo>
                <a:lnTo>
                  <a:pt x="369403" y="2146300"/>
                </a:lnTo>
                <a:lnTo>
                  <a:pt x="450473" y="2095500"/>
                </a:lnTo>
                <a:lnTo>
                  <a:pt x="490898" y="2057400"/>
                </a:lnTo>
                <a:lnTo>
                  <a:pt x="571553" y="2006600"/>
                </a:lnTo>
                <a:lnTo>
                  <a:pt x="611793" y="1968500"/>
                </a:lnTo>
                <a:lnTo>
                  <a:pt x="692123" y="1917700"/>
                </a:lnTo>
                <a:lnTo>
                  <a:pt x="732222" y="1879600"/>
                </a:lnTo>
                <a:lnTo>
                  <a:pt x="772284" y="1854200"/>
                </a:lnTo>
                <a:lnTo>
                  <a:pt x="812314" y="1816100"/>
                </a:lnTo>
                <a:lnTo>
                  <a:pt x="892296" y="1765300"/>
                </a:lnTo>
                <a:lnTo>
                  <a:pt x="932258" y="1727200"/>
                </a:lnTo>
                <a:lnTo>
                  <a:pt x="972208" y="1701800"/>
                </a:lnTo>
                <a:lnTo>
                  <a:pt x="1052089" y="1638300"/>
                </a:lnTo>
                <a:lnTo>
                  <a:pt x="1171938" y="1549400"/>
                </a:lnTo>
                <a:lnTo>
                  <a:pt x="1211915" y="1511300"/>
                </a:lnTo>
                <a:lnTo>
                  <a:pt x="1251914" y="1485900"/>
                </a:lnTo>
                <a:lnTo>
                  <a:pt x="1291939" y="1447800"/>
                </a:lnTo>
                <a:lnTo>
                  <a:pt x="1372088" y="1397000"/>
                </a:lnTo>
                <a:lnTo>
                  <a:pt x="1412222" y="1358900"/>
                </a:lnTo>
                <a:lnTo>
                  <a:pt x="1452403" y="1333500"/>
                </a:lnTo>
                <a:lnTo>
                  <a:pt x="1492634" y="1295400"/>
                </a:lnTo>
                <a:lnTo>
                  <a:pt x="1573270" y="1244600"/>
                </a:lnTo>
                <a:lnTo>
                  <a:pt x="1613685" y="1206500"/>
                </a:lnTo>
                <a:lnTo>
                  <a:pt x="1694730" y="1155700"/>
                </a:lnTo>
                <a:lnTo>
                  <a:pt x="1735371" y="1117600"/>
                </a:lnTo>
                <a:lnTo>
                  <a:pt x="1816915" y="1066800"/>
                </a:lnTo>
                <a:lnTo>
                  <a:pt x="1857827" y="1028700"/>
                </a:lnTo>
                <a:lnTo>
                  <a:pt x="1939957" y="977900"/>
                </a:lnTo>
                <a:lnTo>
                  <a:pt x="1981184" y="939800"/>
                </a:lnTo>
                <a:lnTo>
                  <a:pt x="2147290" y="838200"/>
                </a:lnTo>
                <a:lnTo>
                  <a:pt x="2189141" y="800100"/>
                </a:lnTo>
                <a:lnTo>
                  <a:pt x="2357986" y="698500"/>
                </a:lnTo>
                <a:lnTo>
                  <a:pt x="2703621" y="495300"/>
                </a:lnTo>
                <a:lnTo>
                  <a:pt x="2747665" y="482600"/>
                </a:lnTo>
                <a:lnTo>
                  <a:pt x="2881038" y="406400"/>
                </a:lnTo>
                <a:lnTo>
                  <a:pt x="2925925" y="393700"/>
                </a:lnTo>
                <a:lnTo>
                  <a:pt x="3016371" y="342900"/>
                </a:lnTo>
                <a:lnTo>
                  <a:pt x="3061941" y="330200"/>
                </a:lnTo>
                <a:lnTo>
                  <a:pt x="3107748" y="304800"/>
                </a:lnTo>
                <a:lnTo>
                  <a:pt x="3153798" y="292100"/>
                </a:lnTo>
                <a:lnTo>
                  <a:pt x="3200094" y="266700"/>
                </a:lnTo>
                <a:lnTo>
                  <a:pt x="3246643" y="254000"/>
                </a:lnTo>
                <a:lnTo>
                  <a:pt x="3293449" y="228600"/>
                </a:lnTo>
                <a:lnTo>
                  <a:pt x="3387852" y="203200"/>
                </a:lnTo>
                <a:lnTo>
                  <a:pt x="3412236" y="266700"/>
                </a:lnTo>
                <a:lnTo>
                  <a:pt x="3365739" y="292100"/>
                </a:lnTo>
                <a:lnTo>
                  <a:pt x="3273492" y="317500"/>
                </a:lnTo>
                <a:lnTo>
                  <a:pt x="3227732" y="342900"/>
                </a:lnTo>
                <a:lnTo>
                  <a:pt x="3182207" y="355600"/>
                </a:lnTo>
                <a:lnTo>
                  <a:pt x="3136913" y="381000"/>
                </a:lnTo>
                <a:lnTo>
                  <a:pt x="3091845" y="393700"/>
                </a:lnTo>
                <a:lnTo>
                  <a:pt x="3046998" y="419100"/>
                </a:lnTo>
                <a:lnTo>
                  <a:pt x="3002367" y="431800"/>
                </a:lnTo>
                <a:lnTo>
                  <a:pt x="2913735" y="482600"/>
                </a:lnTo>
                <a:lnTo>
                  <a:pt x="2869724" y="495300"/>
                </a:lnTo>
                <a:lnTo>
                  <a:pt x="2695599" y="596900"/>
                </a:lnTo>
                <a:lnTo>
                  <a:pt x="2652524" y="609600"/>
                </a:lnTo>
                <a:lnTo>
                  <a:pt x="2272027" y="838200"/>
                </a:lnTo>
                <a:lnTo>
                  <a:pt x="2230458" y="863600"/>
                </a:lnTo>
                <a:lnTo>
                  <a:pt x="2189014" y="901700"/>
                </a:lnTo>
                <a:lnTo>
                  <a:pt x="2024380" y="1003300"/>
                </a:lnTo>
                <a:lnTo>
                  <a:pt x="1983483" y="1041400"/>
                </a:lnTo>
                <a:lnTo>
                  <a:pt x="1861343" y="1117600"/>
                </a:lnTo>
                <a:lnTo>
                  <a:pt x="1820797" y="1155700"/>
                </a:lnTo>
                <a:lnTo>
                  <a:pt x="1739926" y="1206500"/>
                </a:lnTo>
                <a:lnTo>
                  <a:pt x="1699592" y="1244600"/>
                </a:lnTo>
                <a:lnTo>
                  <a:pt x="1619101" y="1295400"/>
                </a:lnTo>
                <a:lnTo>
                  <a:pt x="1578935" y="1333500"/>
                </a:lnTo>
                <a:lnTo>
                  <a:pt x="1538815" y="1358900"/>
                </a:lnTo>
                <a:lnTo>
                  <a:pt x="1498738" y="1397000"/>
                </a:lnTo>
                <a:lnTo>
                  <a:pt x="1418687" y="1447800"/>
                </a:lnTo>
                <a:lnTo>
                  <a:pt x="1378704" y="1485900"/>
                </a:lnTo>
                <a:lnTo>
                  <a:pt x="1338744" y="1511300"/>
                </a:lnTo>
                <a:lnTo>
                  <a:pt x="1298801" y="1549400"/>
                </a:lnTo>
                <a:lnTo>
                  <a:pt x="1258870" y="1574800"/>
                </a:lnTo>
                <a:lnTo>
                  <a:pt x="1179027" y="1638300"/>
                </a:lnTo>
                <a:lnTo>
                  <a:pt x="1059234" y="1727200"/>
                </a:lnTo>
                <a:lnTo>
                  <a:pt x="1019277" y="1765300"/>
                </a:lnTo>
                <a:lnTo>
                  <a:pt x="939291" y="1816100"/>
                </a:lnTo>
                <a:lnTo>
                  <a:pt x="899255" y="1854200"/>
                </a:lnTo>
                <a:lnTo>
                  <a:pt x="859181" y="1879600"/>
                </a:lnTo>
                <a:lnTo>
                  <a:pt x="819068" y="1917700"/>
                </a:lnTo>
                <a:lnTo>
                  <a:pt x="738697" y="1968500"/>
                </a:lnTo>
                <a:lnTo>
                  <a:pt x="698431" y="2006600"/>
                </a:lnTo>
                <a:lnTo>
                  <a:pt x="658105" y="2032000"/>
                </a:lnTo>
                <a:lnTo>
                  <a:pt x="617714" y="2070100"/>
                </a:lnTo>
                <a:lnTo>
                  <a:pt x="536716" y="2120900"/>
                </a:lnTo>
                <a:lnTo>
                  <a:pt x="496100" y="2159000"/>
                </a:lnTo>
                <a:lnTo>
                  <a:pt x="414609" y="2209800"/>
                </a:lnTo>
                <a:lnTo>
                  <a:pt x="373725" y="2247900"/>
                </a:lnTo>
                <a:lnTo>
                  <a:pt x="250457" y="2324100"/>
                </a:lnTo>
                <a:lnTo>
                  <a:pt x="209147" y="2362200"/>
                </a:lnTo>
                <a:lnTo>
                  <a:pt x="42672" y="246380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2778182" y="2872047"/>
            <a:ext cx="6929005" cy="2770909"/>
          </a:xfrm>
          <a:custGeom>
            <a:avLst/>
            <a:gdLst/>
            <a:ahLst/>
            <a:cxnLst/>
            <a:rect l="l" t="t" r="r" b="b"/>
            <a:pathLst>
              <a:path w="10162540" h="4064000">
                <a:moveTo>
                  <a:pt x="10111452" y="76200"/>
                </a:moveTo>
                <a:lnTo>
                  <a:pt x="8888690" y="76200"/>
                </a:lnTo>
                <a:lnTo>
                  <a:pt x="9142877" y="63500"/>
                </a:lnTo>
                <a:lnTo>
                  <a:pt x="9244479" y="63500"/>
                </a:lnTo>
                <a:lnTo>
                  <a:pt x="9295257" y="50800"/>
                </a:lnTo>
                <a:lnTo>
                  <a:pt x="9447480" y="50800"/>
                </a:lnTo>
                <a:lnTo>
                  <a:pt x="9498178" y="38100"/>
                </a:lnTo>
                <a:lnTo>
                  <a:pt x="9650120" y="38100"/>
                </a:lnTo>
                <a:lnTo>
                  <a:pt x="9700711" y="25400"/>
                </a:lnTo>
                <a:lnTo>
                  <a:pt x="9852288" y="25400"/>
                </a:lnTo>
                <a:lnTo>
                  <a:pt x="9902743" y="12700"/>
                </a:lnTo>
                <a:lnTo>
                  <a:pt x="10003537" y="12700"/>
                </a:lnTo>
                <a:lnTo>
                  <a:pt x="10053873" y="0"/>
                </a:lnTo>
                <a:lnTo>
                  <a:pt x="10154411" y="0"/>
                </a:lnTo>
                <a:lnTo>
                  <a:pt x="10162032" y="63500"/>
                </a:lnTo>
                <a:lnTo>
                  <a:pt x="10111452" y="76200"/>
                </a:lnTo>
                <a:close/>
              </a:path>
              <a:path w="10162540" h="4064000">
                <a:moveTo>
                  <a:pt x="9959545" y="88900"/>
                </a:moveTo>
                <a:lnTo>
                  <a:pt x="8736121" y="88900"/>
                </a:lnTo>
                <a:lnTo>
                  <a:pt x="8786978" y="76200"/>
                </a:lnTo>
                <a:lnTo>
                  <a:pt x="10010207" y="76200"/>
                </a:lnTo>
                <a:lnTo>
                  <a:pt x="9959545" y="88900"/>
                </a:lnTo>
                <a:close/>
              </a:path>
              <a:path w="10162540" h="4064000">
                <a:moveTo>
                  <a:pt x="9807422" y="101600"/>
                </a:moveTo>
                <a:lnTo>
                  <a:pt x="8532728" y="101600"/>
                </a:lnTo>
                <a:lnTo>
                  <a:pt x="8583568" y="88900"/>
                </a:lnTo>
                <a:lnTo>
                  <a:pt x="9858151" y="88900"/>
                </a:lnTo>
                <a:lnTo>
                  <a:pt x="9807422" y="101600"/>
                </a:lnTo>
                <a:close/>
              </a:path>
              <a:path w="10162540" h="4064000">
                <a:moveTo>
                  <a:pt x="9655128" y="114300"/>
                </a:moveTo>
                <a:lnTo>
                  <a:pt x="8329473" y="114300"/>
                </a:lnTo>
                <a:lnTo>
                  <a:pt x="8380268" y="101600"/>
                </a:lnTo>
                <a:lnTo>
                  <a:pt x="9705909" y="101600"/>
                </a:lnTo>
                <a:lnTo>
                  <a:pt x="9655128" y="114300"/>
                </a:lnTo>
                <a:close/>
              </a:path>
              <a:path w="10162540" h="4064000">
                <a:moveTo>
                  <a:pt x="9451879" y="127000"/>
                </a:moveTo>
                <a:lnTo>
                  <a:pt x="8126466" y="127000"/>
                </a:lnTo>
                <a:lnTo>
                  <a:pt x="8177188" y="114300"/>
                </a:lnTo>
                <a:lnTo>
                  <a:pt x="9502707" y="114300"/>
                </a:lnTo>
                <a:lnTo>
                  <a:pt x="9451879" y="127000"/>
                </a:lnTo>
                <a:close/>
              </a:path>
              <a:path w="10162540" h="4064000">
                <a:moveTo>
                  <a:pt x="9197659" y="139700"/>
                </a:moveTo>
                <a:lnTo>
                  <a:pt x="7974440" y="139700"/>
                </a:lnTo>
                <a:lnTo>
                  <a:pt x="8025090" y="127000"/>
                </a:lnTo>
                <a:lnTo>
                  <a:pt x="9248509" y="127000"/>
                </a:lnTo>
                <a:lnTo>
                  <a:pt x="9197659" y="139700"/>
                </a:lnTo>
                <a:close/>
              </a:path>
              <a:path w="10162540" h="4064000">
                <a:moveTo>
                  <a:pt x="8943456" y="152400"/>
                </a:moveTo>
                <a:lnTo>
                  <a:pt x="7822664" y="152400"/>
                </a:lnTo>
                <a:lnTo>
                  <a:pt x="7873226" y="139700"/>
                </a:lnTo>
                <a:lnTo>
                  <a:pt x="9095964" y="139700"/>
                </a:lnTo>
                <a:lnTo>
                  <a:pt x="8943456" y="152400"/>
                </a:lnTo>
                <a:close/>
              </a:path>
              <a:path w="10162540" h="4064000">
                <a:moveTo>
                  <a:pt x="8740242" y="165100"/>
                </a:moveTo>
                <a:lnTo>
                  <a:pt x="7721641" y="165100"/>
                </a:lnTo>
                <a:lnTo>
                  <a:pt x="7772135" y="152400"/>
                </a:lnTo>
                <a:lnTo>
                  <a:pt x="8791027" y="152400"/>
                </a:lnTo>
                <a:lnTo>
                  <a:pt x="8740242" y="165100"/>
                </a:lnTo>
                <a:close/>
              </a:path>
              <a:path w="10162540" h="4064000">
                <a:moveTo>
                  <a:pt x="8486584" y="177800"/>
                </a:moveTo>
                <a:lnTo>
                  <a:pt x="7620764" y="177800"/>
                </a:lnTo>
                <a:lnTo>
                  <a:pt x="7671183" y="165100"/>
                </a:lnTo>
                <a:lnTo>
                  <a:pt x="8537275" y="165100"/>
                </a:lnTo>
                <a:lnTo>
                  <a:pt x="8486584" y="177800"/>
                </a:lnTo>
                <a:close/>
              </a:path>
              <a:path w="10162540" h="4064000">
                <a:moveTo>
                  <a:pt x="8284074" y="190500"/>
                </a:moveTo>
                <a:lnTo>
                  <a:pt x="7520045" y="190500"/>
                </a:lnTo>
                <a:lnTo>
                  <a:pt x="7570384" y="177800"/>
                </a:lnTo>
                <a:lnTo>
                  <a:pt x="8334660" y="177800"/>
                </a:lnTo>
                <a:lnTo>
                  <a:pt x="8284074" y="190500"/>
                </a:lnTo>
                <a:close/>
              </a:path>
              <a:path w="10162540" h="4064000">
                <a:moveTo>
                  <a:pt x="8132502" y="203200"/>
                </a:moveTo>
                <a:lnTo>
                  <a:pt x="7419500" y="203200"/>
                </a:lnTo>
                <a:lnTo>
                  <a:pt x="7469750" y="190500"/>
                </a:lnTo>
                <a:lnTo>
                  <a:pt x="8182993" y="190500"/>
                </a:lnTo>
                <a:lnTo>
                  <a:pt x="8132502" y="203200"/>
                </a:lnTo>
                <a:close/>
              </a:path>
              <a:path w="10162540" h="4064000">
                <a:moveTo>
                  <a:pt x="7830350" y="228600"/>
                </a:moveTo>
                <a:lnTo>
                  <a:pt x="7269037" y="228600"/>
                </a:lnTo>
                <a:lnTo>
                  <a:pt x="7369297" y="203200"/>
                </a:lnTo>
                <a:lnTo>
                  <a:pt x="8031627" y="203200"/>
                </a:lnTo>
                <a:lnTo>
                  <a:pt x="7981246" y="215900"/>
                </a:lnTo>
                <a:lnTo>
                  <a:pt x="7880606" y="215900"/>
                </a:lnTo>
                <a:lnTo>
                  <a:pt x="7830350" y="228600"/>
                </a:lnTo>
                <a:close/>
              </a:path>
              <a:path w="10162540" h="4064000">
                <a:moveTo>
                  <a:pt x="7529818" y="266700"/>
                </a:moveTo>
                <a:lnTo>
                  <a:pt x="7069155" y="266700"/>
                </a:lnTo>
                <a:lnTo>
                  <a:pt x="7218984" y="228600"/>
                </a:lnTo>
                <a:lnTo>
                  <a:pt x="7780140" y="228600"/>
                </a:lnTo>
                <a:lnTo>
                  <a:pt x="7729976" y="241300"/>
                </a:lnTo>
                <a:lnTo>
                  <a:pt x="7679860" y="241300"/>
                </a:lnTo>
                <a:lnTo>
                  <a:pt x="7629794" y="254000"/>
                </a:lnTo>
                <a:lnTo>
                  <a:pt x="7579779" y="254000"/>
                </a:lnTo>
                <a:lnTo>
                  <a:pt x="7529818" y="266700"/>
                </a:lnTo>
                <a:close/>
              </a:path>
              <a:path w="10162540" h="4064000">
                <a:moveTo>
                  <a:pt x="6787896" y="406400"/>
                </a:moveTo>
                <a:lnTo>
                  <a:pt x="6771132" y="330200"/>
                </a:lnTo>
                <a:lnTo>
                  <a:pt x="7019327" y="266700"/>
                </a:lnTo>
                <a:lnTo>
                  <a:pt x="7479911" y="266700"/>
                </a:lnTo>
                <a:lnTo>
                  <a:pt x="7430061" y="279400"/>
                </a:lnTo>
                <a:lnTo>
                  <a:pt x="7380269" y="279400"/>
                </a:lnTo>
                <a:lnTo>
                  <a:pt x="7280866" y="304800"/>
                </a:lnTo>
                <a:lnTo>
                  <a:pt x="7231259" y="304800"/>
                </a:lnTo>
                <a:lnTo>
                  <a:pt x="7082830" y="342900"/>
                </a:lnTo>
                <a:lnTo>
                  <a:pt x="7033491" y="342900"/>
                </a:lnTo>
                <a:lnTo>
                  <a:pt x="6787896" y="406400"/>
                </a:lnTo>
                <a:close/>
              </a:path>
              <a:path w="10162540" h="4064000">
                <a:moveTo>
                  <a:pt x="3418332" y="1727200"/>
                </a:moveTo>
                <a:lnTo>
                  <a:pt x="3381756" y="1663700"/>
                </a:lnTo>
                <a:lnTo>
                  <a:pt x="3515500" y="1587500"/>
                </a:lnTo>
                <a:lnTo>
                  <a:pt x="3560254" y="1574800"/>
                </a:lnTo>
                <a:lnTo>
                  <a:pt x="3785300" y="1447800"/>
                </a:lnTo>
                <a:lnTo>
                  <a:pt x="3830559" y="1435100"/>
                </a:lnTo>
                <a:lnTo>
                  <a:pt x="3966825" y="1358900"/>
                </a:lnTo>
                <a:lnTo>
                  <a:pt x="4012407" y="1346200"/>
                </a:lnTo>
                <a:lnTo>
                  <a:pt x="4149628" y="1270000"/>
                </a:lnTo>
                <a:lnTo>
                  <a:pt x="4195524" y="1257300"/>
                </a:lnTo>
                <a:lnTo>
                  <a:pt x="4287545" y="1206500"/>
                </a:lnTo>
                <a:lnTo>
                  <a:pt x="4333669" y="1193800"/>
                </a:lnTo>
                <a:lnTo>
                  <a:pt x="4426141" y="1143000"/>
                </a:lnTo>
                <a:lnTo>
                  <a:pt x="4472488" y="1130300"/>
                </a:lnTo>
                <a:lnTo>
                  <a:pt x="4565400" y="1079500"/>
                </a:lnTo>
                <a:lnTo>
                  <a:pt x="4611963" y="1066800"/>
                </a:lnTo>
                <a:lnTo>
                  <a:pt x="4658597" y="1041400"/>
                </a:lnTo>
                <a:lnTo>
                  <a:pt x="4705302" y="1028700"/>
                </a:lnTo>
                <a:lnTo>
                  <a:pt x="4752077" y="1003300"/>
                </a:lnTo>
                <a:lnTo>
                  <a:pt x="4798920" y="990600"/>
                </a:lnTo>
                <a:lnTo>
                  <a:pt x="4892812" y="939800"/>
                </a:lnTo>
                <a:lnTo>
                  <a:pt x="4939860" y="927100"/>
                </a:lnTo>
                <a:lnTo>
                  <a:pt x="4986973" y="901700"/>
                </a:lnTo>
                <a:lnTo>
                  <a:pt x="5034153" y="889000"/>
                </a:lnTo>
                <a:lnTo>
                  <a:pt x="5081397" y="863600"/>
                </a:lnTo>
                <a:lnTo>
                  <a:pt x="5176080" y="838200"/>
                </a:lnTo>
                <a:lnTo>
                  <a:pt x="5223517" y="812800"/>
                </a:lnTo>
                <a:lnTo>
                  <a:pt x="5271016" y="800100"/>
                </a:lnTo>
                <a:lnTo>
                  <a:pt x="5318578" y="774700"/>
                </a:lnTo>
                <a:lnTo>
                  <a:pt x="5413885" y="749300"/>
                </a:lnTo>
                <a:lnTo>
                  <a:pt x="5461629" y="723900"/>
                </a:lnTo>
                <a:lnTo>
                  <a:pt x="5509432" y="711200"/>
                </a:lnTo>
                <a:lnTo>
                  <a:pt x="5557295" y="685800"/>
                </a:lnTo>
                <a:lnTo>
                  <a:pt x="5701229" y="647700"/>
                </a:lnTo>
                <a:lnTo>
                  <a:pt x="5749320" y="622300"/>
                </a:lnTo>
                <a:lnTo>
                  <a:pt x="5845670" y="596900"/>
                </a:lnTo>
                <a:lnTo>
                  <a:pt x="5893927" y="571500"/>
                </a:lnTo>
                <a:lnTo>
                  <a:pt x="6136005" y="508000"/>
                </a:lnTo>
                <a:lnTo>
                  <a:pt x="6184575" y="482600"/>
                </a:lnTo>
                <a:lnTo>
                  <a:pt x="6771132" y="330200"/>
                </a:lnTo>
                <a:lnTo>
                  <a:pt x="6787896" y="406400"/>
                </a:lnTo>
                <a:lnTo>
                  <a:pt x="6108672" y="584200"/>
                </a:lnTo>
                <a:lnTo>
                  <a:pt x="6060516" y="609600"/>
                </a:lnTo>
                <a:lnTo>
                  <a:pt x="5868410" y="660400"/>
                </a:lnTo>
                <a:lnTo>
                  <a:pt x="5820516" y="685800"/>
                </a:lnTo>
                <a:lnTo>
                  <a:pt x="5677161" y="723900"/>
                </a:lnTo>
                <a:lnTo>
                  <a:pt x="5629486" y="749300"/>
                </a:lnTo>
                <a:lnTo>
                  <a:pt x="5534308" y="774700"/>
                </a:lnTo>
                <a:lnTo>
                  <a:pt x="5486804" y="800100"/>
                </a:lnTo>
                <a:lnTo>
                  <a:pt x="5439359" y="812800"/>
                </a:lnTo>
                <a:lnTo>
                  <a:pt x="5391973" y="838200"/>
                </a:lnTo>
                <a:lnTo>
                  <a:pt x="5297380" y="863600"/>
                </a:lnTo>
                <a:lnTo>
                  <a:pt x="5250173" y="889000"/>
                </a:lnTo>
                <a:lnTo>
                  <a:pt x="5203028" y="901700"/>
                </a:lnTo>
                <a:lnTo>
                  <a:pt x="5155945" y="927100"/>
                </a:lnTo>
                <a:lnTo>
                  <a:pt x="5061966" y="952500"/>
                </a:lnTo>
                <a:lnTo>
                  <a:pt x="5015071" y="977900"/>
                </a:lnTo>
                <a:lnTo>
                  <a:pt x="4968240" y="990600"/>
                </a:lnTo>
                <a:lnTo>
                  <a:pt x="4921474" y="1016000"/>
                </a:lnTo>
                <a:lnTo>
                  <a:pt x="4874774" y="1028700"/>
                </a:lnTo>
                <a:lnTo>
                  <a:pt x="4781571" y="1079500"/>
                </a:lnTo>
                <a:lnTo>
                  <a:pt x="4735069" y="1092200"/>
                </a:lnTo>
                <a:lnTo>
                  <a:pt x="4688636" y="1117600"/>
                </a:lnTo>
                <a:lnTo>
                  <a:pt x="4642270" y="1130300"/>
                </a:lnTo>
                <a:lnTo>
                  <a:pt x="4595974" y="1155700"/>
                </a:lnTo>
                <a:lnTo>
                  <a:pt x="4549746" y="1168400"/>
                </a:lnTo>
                <a:lnTo>
                  <a:pt x="4457502" y="1219200"/>
                </a:lnTo>
                <a:lnTo>
                  <a:pt x="4411486" y="1231900"/>
                </a:lnTo>
                <a:lnTo>
                  <a:pt x="4319671" y="1282700"/>
                </a:lnTo>
                <a:lnTo>
                  <a:pt x="4273872" y="1295400"/>
                </a:lnTo>
                <a:lnTo>
                  <a:pt x="4182496" y="1346200"/>
                </a:lnTo>
                <a:lnTo>
                  <a:pt x="4136920" y="1358900"/>
                </a:lnTo>
                <a:lnTo>
                  <a:pt x="4000644" y="1435100"/>
                </a:lnTo>
                <a:lnTo>
                  <a:pt x="3955372" y="1447800"/>
                </a:lnTo>
                <a:lnTo>
                  <a:pt x="3775067" y="1549400"/>
                </a:lnTo>
                <a:lnTo>
                  <a:pt x="3730189" y="1562100"/>
                </a:lnTo>
                <a:lnTo>
                  <a:pt x="3507019" y="1689100"/>
                </a:lnTo>
                <a:lnTo>
                  <a:pt x="3462633" y="1701800"/>
                </a:lnTo>
                <a:lnTo>
                  <a:pt x="3418332" y="1727200"/>
                </a:lnTo>
                <a:close/>
              </a:path>
              <a:path w="10162540" h="4064000">
                <a:moveTo>
                  <a:pt x="42672" y="4064000"/>
                </a:moveTo>
                <a:lnTo>
                  <a:pt x="0" y="4000500"/>
                </a:lnTo>
                <a:lnTo>
                  <a:pt x="41567" y="3975100"/>
                </a:lnTo>
                <a:lnTo>
                  <a:pt x="83071" y="3937000"/>
                </a:lnTo>
                <a:lnTo>
                  <a:pt x="207232" y="3860800"/>
                </a:lnTo>
                <a:lnTo>
                  <a:pt x="248510" y="3822700"/>
                </a:lnTo>
                <a:lnTo>
                  <a:pt x="330919" y="3771900"/>
                </a:lnTo>
                <a:lnTo>
                  <a:pt x="372054" y="3733800"/>
                </a:lnTo>
                <a:lnTo>
                  <a:pt x="454200" y="3683000"/>
                </a:lnTo>
                <a:lnTo>
                  <a:pt x="495216" y="3644900"/>
                </a:lnTo>
                <a:lnTo>
                  <a:pt x="577146" y="3594100"/>
                </a:lnTo>
                <a:lnTo>
                  <a:pt x="618066" y="3556000"/>
                </a:lnTo>
                <a:lnTo>
                  <a:pt x="658958" y="3530600"/>
                </a:lnTo>
                <a:lnTo>
                  <a:pt x="699826" y="3492500"/>
                </a:lnTo>
                <a:lnTo>
                  <a:pt x="781498" y="3441700"/>
                </a:lnTo>
                <a:lnTo>
                  <a:pt x="822308" y="3403600"/>
                </a:lnTo>
                <a:lnTo>
                  <a:pt x="863104" y="3378200"/>
                </a:lnTo>
                <a:lnTo>
                  <a:pt x="944662" y="3314700"/>
                </a:lnTo>
                <a:lnTo>
                  <a:pt x="1230046" y="3098800"/>
                </a:lnTo>
                <a:lnTo>
                  <a:pt x="1311649" y="3048000"/>
                </a:lnTo>
                <a:lnTo>
                  <a:pt x="1352474" y="3009900"/>
                </a:lnTo>
                <a:lnTo>
                  <a:pt x="1434183" y="2959100"/>
                </a:lnTo>
                <a:lnTo>
                  <a:pt x="1475073" y="2921000"/>
                </a:lnTo>
                <a:lnTo>
                  <a:pt x="1515989" y="2895600"/>
                </a:lnTo>
                <a:lnTo>
                  <a:pt x="1556935" y="2857500"/>
                </a:lnTo>
                <a:lnTo>
                  <a:pt x="1638925" y="2806700"/>
                </a:lnTo>
                <a:lnTo>
                  <a:pt x="1679975" y="2768600"/>
                </a:lnTo>
                <a:lnTo>
                  <a:pt x="1762195" y="2717800"/>
                </a:lnTo>
                <a:lnTo>
                  <a:pt x="1803370" y="2679700"/>
                </a:lnTo>
                <a:lnTo>
                  <a:pt x="1885867" y="2628900"/>
                </a:lnTo>
                <a:lnTo>
                  <a:pt x="1927192" y="2590800"/>
                </a:lnTo>
                <a:lnTo>
                  <a:pt x="2010010" y="2540000"/>
                </a:lnTo>
                <a:lnTo>
                  <a:pt x="2051509" y="2501900"/>
                </a:lnTo>
                <a:lnTo>
                  <a:pt x="2134695" y="2451100"/>
                </a:lnTo>
                <a:lnTo>
                  <a:pt x="2176389" y="2413000"/>
                </a:lnTo>
                <a:lnTo>
                  <a:pt x="2301903" y="2336800"/>
                </a:lnTo>
                <a:lnTo>
                  <a:pt x="2343894" y="2298700"/>
                </a:lnTo>
                <a:lnTo>
                  <a:pt x="2470360" y="2222500"/>
                </a:lnTo>
                <a:lnTo>
                  <a:pt x="2512689" y="2184400"/>
                </a:lnTo>
                <a:lnTo>
                  <a:pt x="2725746" y="2057400"/>
                </a:lnTo>
                <a:lnTo>
                  <a:pt x="2768659" y="2019300"/>
                </a:lnTo>
                <a:lnTo>
                  <a:pt x="2854805" y="1968500"/>
                </a:lnTo>
                <a:lnTo>
                  <a:pt x="3381756" y="1663700"/>
                </a:lnTo>
                <a:lnTo>
                  <a:pt x="3418332" y="1727200"/>
                </a:lnTo>
                <a:lnTo>
                  <a:pt x="2895033" y="2032000"/>
                </a:lnTo>
                <a:lnTo>
                  <a:pt x="2809414" y="2082800"/>
                </a:lnTo>
                <a:lnTo>
                  <a:pt x="2766756" y="2120900"/>
                </a:lnTo>
                <a:lnTo>
                  <a:pt x="2554877" y="2247900"/>
                </a:lnTo>
                <a:lnTo>
                  <a:pt x="2512766" y="2286000"/>
                </a:lnTo>
                <a:lnTo>
                  <a:pt x="2386913" y="2362200"/>
                </a:lnTo>
                <a:lnTo>
                  <a:pt x="2345114" y="2400300"/>
                </a:lnTo>
                <a:lnTo>
                  <a:pt x="2220137" y="2476500"/>
                </a:lnTo>
                <a:lnTo>
                  <a:pt x="2178609" y="2514600"/>
                </a:lnTo>
                <a:lnTo>
                  <a:pt x="2054382" y="2590800"/>
                </a:lnTo>
                <a:lnTo>
                  <a:pt x="2013083" y="2628900"/>
                </a:lnTo>
                <a:lnTo>
                  <a:pt x="1930635" y="2679700"/>
                </a:lnTo>
                <a:lnTo>
                  <a:pt x="1889482" y="2717800"/>
                </a:lnTo>
                <a:lnTo>
                  <a:pt x="1807300" y="2768600"/>
                </a:lnTo>
                <a:lnTo>
                  <a:pt x="1766268" y="2806700"/>
                </a:lnTo>
                <a:lnTo>
                  <a:pt x="1684306" y="2857500"/>
                </a:lnTo>
                <a:lnTo>
                  <a:pt x="1643371" y="2895600"/>
                </a:lnTo>
                <a:lnTo>
                  <a:pt x="1602464" y="2921000"/>
                </a:lnTo>
                <a:lnTo>
                  <a:pt x="1561582" y="2959100"/>
                </a:lnTo>
                <a:lnTo>
                  <a:pt x="1479881" y="3009900"/>
                </a:lnTo>
                <a:lnTo>
                  <a:pt x="1439058" y="3048000"/>
                </a:lnTo>
                <a:lnTo>
                  <a:pt x="1398249" y="3073400"/>
                </a:lnTo>
                <a:lnTo>
                  <a:pt x="1316665" y="3136900"/>
                </a:lnTo>
                <a:lnTo>
                  <a:pt x="1031192" y="3352800"/>
                </a:lnTo>
                <a:lnTo>
                  <a:pt x="949564" y="3403600"/>
                </a:lnTo>
                <a:lnTo>
                  <a:pt x="908726" y="3441700"/>
                </a:lnTo>
                <a:lnTo>
                  <a:pt x="867869" y="3467100"/>
                </a:lnTo>
                <a:lnTo>
                  <a:pt x="826990" y="3505200"/>
                </a:lnTo>
                <a:lnTo>
                  <a:pt x="745156" y="3556000"/>
                </a:lnTo>
                <a:lnTo>
                  <a:pt x="704196" y="3594100"/>
                </a:lnTo>
                <a:lnTo>
                  <a:pt x="622176" y="3644900"/>
                </a:lnTo>
                <a:lnTo>
                  <a:pt x="581111" y="3683000"/>
                </a:lnTo>
                <a:lnTo>
                  <a:pt x="498858" y="3733800"/>
                </a:lnTo>
                <a:lnTo>
                  <a:pt x="457665" y="3771900"/>
                </a:lnTo>
                <a:lnTo>
                  <a:pt x="375132" y="3822700"/>
                </a:lnTo>
                <a:lnTo>
                  <a:pt x="333788" y="3860800"/>
                </a:lnTo>
                <a:lnTo>
                  <a:pt x="250929" y="3911600"/>
                </a:lnTo>
                <a:lnTo>
                  <a:pt x="209410" y="3949700"/>
                </a:lnTo>
                <a:lnTo>
                  <a:pt x="126178" y="4000500"/>
                </a:lnTo>
                <a:lnTo>
                  <a:pt x="84460" y="4038600"/>
                </a:lnTo>
                <a:lnTo>
                  <a:pt x="42672" y="4064000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177194" y="835428"/>
            <a:ext cx="218209" cy="0"/>
          </a:xfrm>
          <a:custGeom>
            <a:avLst/>
            <a:gdLst/>
            <a:ahLst/>
            <a:cxnLst/>
            <a:rect l="l" t="t" r="r" b="b"/>
            <a:pathLst>
              <a:path w="320039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57911">
            <a:solidFill>
              <a:srgbClr val="1CB1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550227" y="756459"/>
            <a:ext cx="161059" cy="1610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737264" y="799060"/>
            <a:ext cx="107026" cy="1205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857797" y="756458"/>
            <a:ext cx="110144" cy="1631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062499" y="756459"/>
            <a:ext cx="128847" cy="1610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225637" y="756459"/>
            <a:ext cx="128847" cy="1610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891694" y="835428"/>
            <a:ext cx="217343" cy="0"/>
          </a:xfrm>
          <a:custGeom>
            <a:avLst/>
            <a:gdLst/>
            <a:ahLst/>
            <a:cxnLst/>
            <a:rect l="l" t="t" r="r" b="b"/>
            <a:pathLst>
              <a:path w="318770">
                <a:moveTo>
                  <a:pt x="0" y="0"/>
                </a:moveTo>
                <a:lnTo>
                  <a:pt x="318516" y="0"/>
                </a:lnTo>
              </a:path>
            </a:pathLst>
          </a:custGeom>
          <a:ln w="57911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238750" y="765290"/>
            <a:ext cx="129886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303693" y="774123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360323" y="798022"/>
            <a:ext cx="61480" cy="119495"/>
          </a:xfrm>
          <a:custGeom>
            <a:avLst/>
            <a:gdLst/>
            <a:ahLst/>
            <a:cxnLst/>
            <a:rect l="l" t="t" r="r" b="b"/>
            <a:pathLst>
              <a:path w="90170" h="175259">
                <a:moveTo>
                  <a:pt x="49276" y="41148"/>
                </a:moveTo>
                <a:lnTo>
                  <a:pt x="27432" y="41148"/>
                </a:lnTo>
                <a:lnTo>
                  <a:pt x="32527" y="31432"/>
                </a:lnTo>
                <a:lnTo>
                  <a:pt x="60126" y="5143"/>
                </a:lnTo>
                <a:lnTo>
                  <a:pt x="89916" y="0"/>
                </a:lnTo>
                <a:lnTo>
                  <a:pt x="89916" y="30480"/>
                </a:lnTo>
                <a:lnTo>
                  <a:pt x="81962" y="30765"/>
                </a:lnTo>
                <a:lnTo>
                  <a:pt x="74295" y="31623"/>
                </a:lnTo>
                <a:lnTo>
                  <a:pt x="67198" y="33051"/>
                </a:lnTo>
                <a:lnTo>
                  <a:pt x="60960" y="35052"/>
                </a:lnTo>
                <a:lnTo>
                  <a:pt x="53340" y="38100"/>
                </a:lnTo>
                <a:lnTo>
                  <a:pt x="49276" y="41148"/>
                </a:lnTo>
                <a:close/>
              </a:path>
              <a:path w="90170" h="175259">
                <a:moveTo>
                  <a:pt x="27432" y="175260"/>
                </a:moveTo>
                <a:lnTo>
                  <a:pt x="0" y="175260"/>
                </a:lnTo>
                <a:lnTo>
                  <a:pt x="0" y="4572"/>
                </a:lnTo>
                <a:lnTo>
                  <a:pt x="25908" y="4572"/>
                </a:lnTo>
                <a:lnTo>
                  <a:pt x="25908" y="41148"/>
                </a:lnTo>
                <a:lnTo>
                  <a:pt x="49276" y="41148"/>
                </a:lnTo>
                <a:lnTo>
                  <a:pt x="47244" y="42672"/>
                </a:lnTo>
                <a:lnTo>
                  <a:pt x="42672" y="48768"/>
                </a:lnTo>
                <a:lnTo>
                  <a:pt x="36576" y="54864"/>
                </a:lnTo>
                <a:lnTo>
                  <a:pt x="33528" y="62484"/>
                </a:lnTo>
                <a:lnTo>
                  <a:pt x="32004" y="70104"/>
                </a:lnTo>
                <a:lnTo>
                  <a:pt x="30003" y="77009"/>
                </a:lnTo>
                <a:lnTo>
                  <a:pt x="28575" y="84201"/>
                </a:lnTo>
                <a:lnTo>
                  <a:pt x="27717" y="91963"/>
                </a:lnTo>
                <a:lnTo>
                  <a:pt x="27432" y="100584"/>
                </a:lnTo>
                <a:lnTo>
                  <a:pt x="27432" y="175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430982" y="798022"/>
            <a:ext cx="110403" cy="121660"/>
          </a:xfrm>
          <a:custGeom>
            <a:avLst/>
            <a:gdLst/>
            <a:ahLst/>
            <a:cxnLst/>
            <a:rect l="l" t="t" r="r" b="b"/>
            <a:pathLst>
              <a:path w="161925" h="178434">
                <a:moveTo>
                  <a:pt x="35051" y="56388"/>
                </a:moveTo>
                <a:lnTo>
                  <a:pt x="7619" y="56388"/>
                </a:lnTo>
                <a:lnTo>
                  <a:pt x="7929" y="48910"/>
                </a:lnTo>
                <a:lnTo>
                  <a:pt x="8953" y="42291"/>
                </a:lnTo>
                <a:lnTo>
                  <a:pt x="10834" y="36242"/>
                </a:lnTo>
                <a:lnTo>
                  <a:pt x="13715" y="30480"/>
                </a:lnTo>
                <a:lnTo>
                  <a:pt x="16763" y="22860"/>
                </a:lnTo>
                <a:lnTo>
                  <a:pt x="51815" y="3048"/>
                </a:lnTo>
                <a:lnTo>
                  <a:pt x="79247" y="0"/>
                </a:lnTo>
                <a:lnTo>
                  <a:pt x="86867" y="0"/>
                </a:lnTo>
                <a:lnTo>
                  <a:pt x="94487" y="1524"/>
                </a:lnTo>
                <a:lnTo>
                  <a:pt x="102107" y="1524"/>
                </a:lnTo>
                <a:lnTo>
                  <a:pt x="137159" y="22860"/>
                </a:lnTo>
                <a:lnTo>
                  <a:pt x="137921" y="24384"/>
                </a:lnTo>
                <a:lnTo>
                  <a:pt x="77723" y="24384"/>
                </a:lnTo>
                <a:lnTo>
                  <a:pt x="68889" y="24931"/>
                </a:lnTo>
                <a:lnTo>
                  <a:pt x="35885" y="48077"/>
                </a:lnTo>
                <a:lnTo>
                  <a:pt x="35051" y="56388"/>
                </a:lnTo>
                <a:close/>
              </a:path>
              <a:path w="161925" h="178434">
                <a:moveTo>
                  <a:pt x="56387" y="178308"/>
                </a:moveTo>
                <a:lnTo>
                  <a:pt x="41147" y="178308"/>
                </a:lnTo>
                <a:lnTo>
                  <a:pt x="33527" y="176784"/>
                </a:lnTo>
                <a:lnTo>
                  <a:pt x="27431" y="173736"/>
                </a:lnTo>
                <a:lnTo>
                  <a:pt x="21335" y="172212"/>
                </a:lnTo>
                <a:lnTo>
                  <a:pt x="15239" y="167640"/>
                </a:lnTo>
                <a:lnTo>
                  <a:pt x="10667" y="164592"/>
                </a:lnTo>
                <a:lnTo>
                  <a:pt x="6095" y="158496"/>
                </a:lnTo>
                <a:lnTo>
                  <a:pt x="4571" y="153924"/>
                </a:lnTo>
                <a:lnTo>
                  <a:pt x="1524" y="147828"/>
                </a:lnTo>
                <a:lnTo>
                  <a:pt x="0" y="140208"/>
                </a:lnTo>
                <a:lnTo>
                  <a:pt x="0" y="121920"/>
                </a:lnTo>
                <a:lnTo>
                  <a:pt x="1524" y="112776"/>
                </a:lnTo>
                <a:lnTo>
                  <a:pt x="7619" y="100584"/>
                </a:lnTo>
                <a:lnTo>
                  <a:pt x="12191" y="96012"/>
                </a:lnTo>
                <a:lnTo>
                  <a:pt x="16763" y="92964"/>
                </a:lnTo>
                <a:lnTo>
                  <a:pt x="22859" y="88392"/>
                </a:lnTo>
                <a:lnTo>
                  <a:pt x="28955" y="85344"/>
                </a:lnTo>
                <a:lnTo>
                  <a:pt x="36575" y="83820"/>
                </a:lnTo>
                <a:lnTo>
                  <a:pt x="42671" y="80772"/>
                </a:lnTo>
                <a:lnTo>
                  <a:pt x="50291" y="79248"/>
                </a:lnTo>
                <a:lnTo>
                  <a:pt x="57911" y="79248"/>
                </a:lnTo>
                <a:lnTo>
                  <a:pt x="73151" y="76200"/>
                </a:lnTo>
                <a:lnTo>
                  <a:pt x="79247" y="74676"/>
                </a:lnTo>
                <a:lnTo>
                  <a:pt x="86867" y="74676"/>
                </a:lnTo>
                <a:lnTo>
                  <a:pt x="92963" y="73152"/>
                </a:lnTo>
                <a:lnTo>
                  <a:pt x="97535" y="71628"/>
                </a:lnTo>
                <a:lnTo>
                  <a:pt x="103631" y="70104"/>
                </a:lnTo>
                <a:lnTo>
                  <a:pt x="108203" y="68580"/>
                </a:lnTo>
                <a:lnTo>
                  <a:pt x="114299" y="62484"/>
                </a:lnTo>
                <a:lnTo>
                  <a:pt x="115823" y="57912"/>
                </a:lnTo>
                <a:lnTo>
                  <a:pt x="115823" y="47244"/>
                </a:lnTo>
                <a:lnTo>
                  <a:pt x="114299" y="42672"/>
                </a:lnTo>
                <a:lnTo>
                  <a:pt x="111251" y="38100"/>
                </a:lnTo>
                <a:lnTo>
                  <a:pt x="109727" y="35052"/>
                </a:lnTo>
                <a:lnTo>
                  <a:pt x="106679" y="32004"/>
                </a:lnTo>
                <a:lnTo>
                  <a:pt x="102107" y="30480"/>
                </a:lnTo>
                <a:lnTo>
                  <a:pt x="99059" y="27432"/>
                </a:lnTo>
                <a:lnTo>
                  <a:pt x="94487" y="25908"/>
                </a:lnTo>
                <a:lnTo>
                  <a:pt x="85343" y="25908"/>
                </a:lnTo>
                <a:lnTo>
                  <a:pt x="80771" y="24384"/>
                </a:lnTo>
                <a:lnTo>
                  <a:pt x="137921" y="24384"/>
                </a:lnTo>
                <a:lnTo>
                  <a:pt x="140207" y="28956"/>
                </a:lnTo>
                <a:lnTo>
                  <a:pt x="143255" y="38100"/>
                </a:lnTo>
                <a:lnTo>
                  <a:pt x="143255" y="86868"/>
                </a:lnTo>
                <a:lnTo>
                  <a:pt x="115823" y="86868"/>
                </a:lnTo>
                <a:lnTo>
                  <a:pt x="111251" y="89916"/>
                </a:lnTo>
                <a:lnTo>
                  <a:pt x="106679" y="91440"/>
                </a:lnTo>
                <a:lnTo>
                  <a:pt x="100583" y="92964"/>
                </a:lnTo>
                <a:lnTo>
                  <a:pt x="96011" y="94488"/>
                </a:lnTo>
                <a:lnTo>
                  <a:pt x="89915" y="94488"/>
                </a:lnTo>
                <a:lnTo>
                  <a:pt x="83819" y="96012"/>
                </a:lnTo>
                <a:lnTo>
                  <a:pt x="77723" y="96012"/>
                </a:lnTo>
                <a:lnTo>
                  <a:pt x="70103" y="97536"/>
                </a:lnTo>
                <a:lnTo>
                  <a:pt x="64007" y="99060"/>
                </a:lnTo>
                <a:lnTo>
                  <a:pt x="57911" y="99060"/>
                </a:lnTo>
                <a:lnTo>
                  <a:pt x="51815" y="100584"/>
                </a:lnTo>
                <a:lnTo>
                  <a:pt x="47243" y="103632"/>
                </a:lnTo>
                <a:lnTo>
                  <a:pt x="42671" y="105156"/>
                </a:lnTo>
                <a:lnTo>
                  <a:pt x="38099" y="108204"/>
                </a:lnTo>
                <a:lnTo>
                  <a:pt x="32003" y="117348"/>
                </a:lnTo>
                <a:lnTo>
                  <a:pt x="30479" y="121920"/>
                </a:lnTo>
                <a:lnTo>
                  <a:pt x="30479" y="137160"/>
                </a:lnTo>
                <a:lnTo>
                  <a:pt x="32003" y="141732"/>
                </a:lnTo>
                <a:lnTo>
                  <a:pt x="39623" y="149352"/>
                </a:lnTo>
                <a:lnTo>
                  <a:pt x="45719" y="152400"/>
                </a:lnTo>
                <a:lnTo>
                  <a:pt x="50291" y="152400"/>
                </a:lnTo>
                <a:lnTo>
                  <a:pt x="54863" y="153924"/>
                </a:lnTo>
                <a:lnTo>
                  <a:pt x="115796" y="153924"/>
                </a:lnTo>
                <a:lnTo>
                  <a:pt x="110704" y="158924"/>
                </a:lnTo>
                <a:lnTo>
                  <a:pt x="73723" y="176974"/>
                </a:lnTo>
                <a:lnTo>
                  <a:pt x="65270" y="177998"/>
                </a:lnTo>
                <a:lnTo>
                  <a:pt x="56387" y="178308"/>
                </a:lnTo>
                <a:close/>
              </a:path>
              <a:path w="161925" h="178434">
                <a:moveTo>
                  <a:pt x="115796" y="153924"/>
                </a:moveTo>
                <a:lnTo>
                  <a:pt x="80771" y="153924"/>
                </a:lnTo>
                <a:lnTo>
                  <a:pt x="99059" y="144780"/>
                </a:lnTo>
                <a:lnTo>
                  <a:pt x="103631" y="141732"/>
                </a:lnTo>
                <a:lnTo>
                  <a:pt x="112775" y="128016"/>
                </a:lnTo>
                <a:lnTo>
                  <a:pt x="114299" y="123444"/>
                </a:lnTo>
                <a:lnTo>
                  <a:pt x="115823" y="120396"/>
                </a:lnTo>
                <a:lnTo>
                  <a:pt x="115823" y="86868"/>
                </a:lnTo>
                <a:lnTo>
                  <a:pt x="143255" y="86868"/>
                </a:lnTo>
                <a:lnTo>
                  <a:pt x="143255" y="149352"/>
                </a:lnTo>
                <a:lnTo>
                  <a:pt x="144779" y="152400"/>
                </a:lnTo>
                <a:lnTo>
                  <a:pt x="117347" y="152400"/>
                </a:lnTo>
                <a:lnTo>
                  <a:pt x="115796" y="153924"/>
                </a:lnTo>
                <a:close/>
              </a:path>
              <a:path w="161925" h="178434">
                <a:moveTo>
                  <a:pt x="149351" y="178308"/>
                </a:moveTo>
                <a:lnTo>
                  <a:pt x="132587" y="178308"/>
                </a:lnTo>
                <a:lnTo>
                  <a:pt x="128015" y="176784"/>
                </a:lnTo>
                <a:lnTo>
                  <a:pt x="123443" y="172212"/>
                </a:lnTo>
                <a:lnTo>
                  <a:pt x="118871" y="169164"/>
                </a:lnTo>
                <a:lnTo>
                  <a:pt x="117347" y="161544"/>
                </a:lnTo>
                <a:lnTo>
                  <a:pt x="117347" y="152400"/>
                </a:lnTo>
                <a:lnTo>
                  <a:pt x="144779" y="152400"/>
                </a:lnTo>
                <a:lnTo>
                  <a:pt x="147827" y="153924"/>
                </a:lnTo>
                <a:lnTo>
                  <a:pt x="161543" y="153924"/>
                </a:lnTo>
                <a:lnTo>
                  <a:pt x="161543" y="175260"/>
                </a:lnTo>
                <a:lnTo>
                  <a:pt x="149351" y="178308"/>
                </a:lnTo>
                <a:close/>
              </a:path>
              <a:path w="161925" h="178434">
                <a:moveTo>
                  <a:pt x="161543" y="153924"/>
                </a:moveTo>
                <a:lnTo>
                  <a:pt x="156971" y="153924"/>
                </a:lnTo>
                <a:lnTo>
                  <a:pt x="161543" y="152400"/>
                </a:lnTo>
                <a:lnTo>
                  <a:pt x="161543" y="153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551516" y="756458"/>
            <a:ext cx="110403" cy="163224"/>
          </a:xfrm>
          <a:custGeom>
            <a:avLst/>
            <a:gdLst/>
            <a:ahLst/>
            <a:cxnLst/>
            <a:rect l="l" t="t" r="r" b="b"/>
            <a:pathLst>
              <a:path w="161925" h="239394">
                <a:moveTo>
                  <a:pt x="161544" y="89916"/>
                </a:moveTo>
                <a:lnTo>
                  <a:pt x="134112" y="89916"/>
                </a:lnTo>
                <a:lnTo>
                  <a:pt x="134112" y="0"/>
                </a:lnTo>
                <a:lnTo>
                  <a:pt x="161544" y="0"/>
                </a:lnTo>
                <a:lnTo>
                  <a:pt x="161544" y="89916"/>
                </a:lnTo>
                <a:close/>
              </a:path>
              <a:path w="161925" h="239394">
                <a:moveTo>
                  <a:pt x="79248" y="239268"/>
                </a:moveTo>
                <a:lnTo>
                  <a:pt x="37385" y="228576"/>
                </a:lnTo>
                <a:lnTo>
                  <a:pt x="11049" y="200025"/>
                </a:lnTo>
                <a:lnTo>
                  <a:pt x="285" y="159758"/>
                </a:lnTo>
                <a:lnTo>
                  <a:pt x="0" y="150876"/>
                </a:lnTo>
                <a:lnTo>
                  <a:pt x="285" y="141993"/>
                </a:lnTo>
                <a:lnTo>
                  <a:pt x="10477" y="102298"/>
                </a:lnTo>
                <a:lnTo>
                  <a:pt x="36742" y="73818"/>
                </a:lnTo>
                <a:lnTo>
                  <a:pt x="77724" y="62484"/>
                </a:lnTo>
                <a:lnTo>
                  <a:pt x="82296" y="62484"/>
                </a:lnTo>
                <a:lnTo>
                  <a:pt x="88392" y="64008"/>
                </a:lnTo>
                <a:lnTo>
                  <a:pt x="92964" y="64008"/>
                </a:lnTo>
                <a:lnTo>
                  <a:pt x="97536" y="65532"/>
                </a:lnTo>
                <a:lnTo>
                  <a:pt x="103632" y="67056"/>
                </a:lnTo>
                <a:lnTo>
                  <a:pt x="112776" y="70104"/>
                </a:lnTo>
                <a:lnTo>
                  <a:pt x="117348" y="73152"/>
                </a:lnTo>
                <a:lnTo>
                  <a:pt x="121920" y="77724"/>
                </a:lnTo>
                <a:lnTo>
                  <a:pt x="126492" y="80772"/>
                </a:lnTo>
                <a:lnTo>
                  <a:pt x="131064" y="85344"/>
                </a:lnTo>
                <a:lnTo>
                  <a:pt x="132080" y="86868"/>
                </a:lnTo>
                <a:lnTo>
                  <a:pt x="71628" y="86868"/>
                </a:lnTo>
                <a:lnTo>
                  <a:pt x="64008" y="89916"/>
                </a:lnTo>
                <a:lnTo>
                  <a:pt x="57912" y="92964"/>
                </a:lnTo>
                <a:lnTo>
                  <a:pt x="50292" y="96012"/>
                </a:lnTo>
                <a:lnTo>
                  <a:pt x="41148" y="108204"/>
                </a:lnTo>
                <a:lnTo>
                  <a:pt x="35052" y="120396"/>
                </a:lnTo>
                <a:lnTo>
                  <a:pt x="33528" y="128016"/>
                </a:lnTo>
                <a:lnTo>
                  <a:pt x="32004" y="137160"/>
                </a:lnTo>
                <a:lnTo>
                  <a:pt x="30480" y="144780"/>
                </a:lnTo>
                <a:lnTo>
                  <a:pt x="30480" y="160020"/>
                </a:lnTo>
                <a:lnTo>
                  <a:pt x="32004" y="169164"/>
                </a:lnTo>
                <a:lnTo>
                  <a:pt x="33528" y="175260"/>
                </a:lnTo>
                <a:lnTo>
                  <a:pt x="35052" y="182880"/>
                </a:lnTo>
                <a:lnTo>
                  <a:pt x="67056" y="213360"/>
                </a:lnTo>
                <a:lnTo>
                  <a:pt x="74676" y="214884"/>
                </a:lnTo>
                <a:lnTo>
                  <a:pt x="133151" y="214884"/>
                </a:lnTo>
                <a:lnTo>
                  <a:pt x="130135" y="219670"/>
                </a:lnTo>
                <a:lnTo>
                  <a:pt x="96583" y="237934"/>
                </a:lnTo>
                <a:lnTo>
                  <a:pt x="88130" y="238958"/>
                </a:lnTo>
                <a:lnTo>
                  <a:pt x="79248" y="239268"/>
                </a:lnTo>
                <a:close/>
              </a:path>
              <a:path w="161925" h="239394">
                <a:moveTo>
                  <a:pt x="133151" y="214884"/>
                </a:moveTo>
                <a:lnTo>
                  <a:pt x="92964" y="214884"/>
                </a:lnTo>
                <a:lnTo>
                  <a:pt x="100584" y="213360"/>
                </a:lnTo>
                <a:lnTo>
                  <a:pt x="106680" y="210312"/>
                </a:lnTo>
                <a:lnTo>
                  <a:pt x="135636" y="160020"/>
                </a:lnTo>
                <a:lnTo>
                  <a:pt x="135636" y="143256"/>
                </a:lnTo>
                <a:lnTo>
                  <a:pt x="118872" y="100584"/>
                </a:lnTo>
                <a:lnTo>
                  <a:pt x="91440" y="86868"/>
                </a:lnTo>
                <a:lnTo>
                  <a:pt x="132080" y="86868"/>
                </a:lnTo>
                <a:lnTo>
                  <a:pt x="134112" y="89916"/>
                </a:lnTo>
                <a:lnTo>
                  <a:pt x="161544" y="89916"/>
                </a:lnTo>
                <a:lnTo>
                  <a:pt x="161544" y="213360"/>
                </a:lnTo>
                <a:lnTo>
                  <a:pt x="134112" y="213360"/>
                </a:lnTo>
                <a:lnTo>
                  <a:pt x="133151" y="214884"/>
                </a:lnTo>
                <a:close/>
              </a:path>
              <a:path w="161925" h="239394">
                <a:moveTo>
                  <a:pt x="161544" y="236220"/>
                </a:moveTo>
                <a:lnTo>
                  <a:pt x="134112" y="236220"/>
                </a:lnTo>
                <a:lnTo>
                  <a:pt x="134112" y="213360"/>
                </a:lnTo>
                <a:lnTo>
                  <a:pt x="161544" y="213360"/>
                </a:lnTo>
                <a:lnTo>
                  <a:pt x="161544" y="236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691794" y="756458"/>
            <a:ext cx="19050" cy="24245"/>
          </a:xfrm>
          <a:custGeom>
            <a:avLst/>
            <a:gdLst/>
            <a:ahLst/>
            <a:cxnLst/>
            <a:rect l="l" t="t" r="r" b="b"/>
            <a:pathLst>
              <a:path w="27940" h="35559">
                <a:moveTo>
                  <a:pt x="27432" y="35052"/>
                </a:moveTo>
                <a:lnTo>
                  <a:pt x="0" y="35052"/>
                </a:lnTo>
                <a:lnTo>
                  <a:pt x="0" y="0"/>
                </a:lnTo>
                <a:lnTo>
                  <a:pt x="27432" y="0"/>
                </a:lnTo>
                <a:lnTo>
                  <a:pt x="2743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701145" y="801139"/>
            <a:ext cx="0" cy="116465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688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728162" y="765810"/>
            <a:ext cx="63385" cy="1517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813367" y="756458"/>
            <a:ext cx="19050" cy="24245"/>
          </a:xfrm>
          <a:custGeom>
            <a:avLst/>
            <a:gdLst/>
            <a:ahLst/>
            <a:cxnLst/>
            <a:rect l="l" t="t" r="r" b="b"/>
            <a:pathLst>
              <a:path w="27940" h="35559">
                <a:moveTo>
                  <a:pt x="27432" y="35052"/>
                </a:moveTo>
                <a:lnTo>
                  <a:pt x="0" y="35052"/>
                </a:lnTo>
                <a:lnTo>
                  <a:pt x="0" y="0"/>
                </a:lnTo>
                <a:lnTo>
                  <a:pt x="27432" y="0"/>
                </a:lnTo>
                <a:lnTo>
                  <a:pt x="2743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822719" y="801139"/>
            <a:ext cx="0" cy="116465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688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855969" y="799060"/>
            <a:ext cx="112222" cy="1205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991052" y="799060"/>
            <a:ext cx="95596" cy="1184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110547" y="798022"/>
            <a:ext cx="110143" cy="1215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248227" y="756459"/>
            <a:ext cx="0" cy="162358"/>
          </a:xfrm>
          <a:custGeom>
            <a:avLst/>
            <a:gdLst/>
            <a:ahLst/>
            <a:cxnLst/>
            <a:rect l="l" t="t" r="r" b="b"/>
            <a:pathLst>
              <a:path h="238125">
                <a:moveTo>
                  <a:pt x="0" y="0"/>
                </a:moveTo>
                <a:lnTo>
                  <a:pt x="0" y="2377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352655" y="756459"/>
            <a:ext cx="161059" cy="1610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6559954" y="756805"/>
            <a:ext cx="0" cy="142875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50"/>
                </a:lnTo>
              </a:path>
            </a:pathLst>
          </a:custGeom>
          <a:ln w="320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549044" y="908771"/>
            <a:ext cx="107373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6971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550727" y="756458"/>
            <a:ext cx="133004" cy="1610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700356" y="799060"/>
            <a:ext cx="107026" cy="1205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820891" y="799060"/>
            <a:ext cx="107026" cy="1205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7949737" y="799060"/>
            <a:ext cx="109105" cy="16313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8263544" y="799061"/>
            <a:ext cx="107373" cy="120794"/>
          </a:xfrm>
          <a:custGeom>
            <a:avLst/>
            <a:gdLst/>
            <a:ahLst/>
            <a:cxnLst/>
            <a:rect l="l" t="t" r="r" b="b"/>
            <a:pathLst>
              <a:path w="157479" h="177165">
                <a:moveTo>
                  <a:pt x="80772" y="176784"/>
                </a:moveTo>
                <a:lnTo>
                  <a:pt x="38909" y="166973"/>
                </a:lnTo>
                <a:lnTo>
                  <a:pt x="12001" y="139827"/>
                </a:lnTo>
                <a:lnTo>
                  <a:pt x="309" y="98178"/>
                </a:lnTo>
                <a:lnTo>
                  <a:pt x="0" y="88392"/>
                </a:lnTo>
                <a:lnTo>
                  <a:pt x="309" y="79271"/>
                </a:lnTo>
                <a:lnTo>
                  <a:pt x="12763" y="38481"/>
                </a:lnTo>
                <a:lnTo>
                  <a:pt x="40433" y="11334"/>
                </a:lnTo>
                <a:lnTo>
                  <a:pt x="79248" y="0"/>
                </a:lnTo>
                <a:lnTo>
                  <a:pt x="90130" y="571"/>
                </a:lnTo>
                <a:lnTo>
                  <a:pt x="130683" y="20193"/>
                </a:lnTo>
                <a:lnTo>
                  <a:pt x="134506" y="24384"/>
                </a:lnTo>
                <a:lnTo>
                  <a:pt x="70104" y="24384"/>
                </a:lnTo>
                <a:lnTo>
                  <a:pt x="64008" y="25908"/>
                </a:lnTo>
                <a:lnTo>
                  <a:pt x="59436" y="28956"/>
                </a:lnTo>
                <a:lnTo>
                  <a:pt x="53340" y="30480"/>
                </a:lnTo>
                <a:lnTo>
                  <a:pt x="48768" y="35052"/>
                </a:lnTo>
                <a:lnTo>
                  <a:pt x="44196" y="38100"/>
                </a:lnTo>
                <a:lnTo>
                  <a:pt x="39624" y="42672"/>
                </a:lnTo>
                <a:lnTo>
                  <a:pt x="36576" y="48768"/>
                </a:lnTo>
                <a:lnTo>
                  <a:pt x="35052" y="53340"/>
                </a:lnTo>
                <a:lnTo>
                  <a:pt x="32004" y="59436"/>
                </a:lnTo>
                <a:lnTo>
                  <a:pt x="30480" y="65532"/>
                </a:lnTo>
                <a:lnTo>
                  <a:pt x="30480" y="71628"/>
                </a:lnTo>
                <a:lnTo>
                  <a:pt x="154886" y="71628"/>
                </a:lnTo>
                <a:lnTo>
                  <a:pt x="156019" y="81153"/>
                </a:lnTo>
                <a:lnTo>
                  <a:pt x="156710" y="88868"/>
                </a:lnTo>
                <a:lnTo>
                  <a:pt x="156972" y="96012"/>
                </a:lnTo>
                <a:lnTo>
                  <a:pt x="30480" y="96012"/>
                </a:lnTo>
                <a:lnTo>
                  <a:pt x="30480" y="111252"/>
                </a:lnTo>
                <a:lnTo>
                  <a:pt x="32004" y="117348"/>
                </a:lnTo>
                <a:lnTo>
                  <a:pt x="35052" y="124968"/>
                </a:lnTo>
                <a:lnTo>
                  <a:pt x="38100" y="131064"/>
                </a:lnTo>
                <a:lnTo>
                  <a:pt x="42672" y="135636"/>
                </a:lnTo>
                <a:lnTo>
                  <a:pt x="45720" y="141732"/>
                </a:lnTo>
                <a:lnTo>
                  <a:pt x="51816" y="144780"/>
                </a:lnTo>
                <a:lnTo>
                  <a:pt x="59436" y="147828"/>
                </a:lnTo>
                <a:lnTo>
                  <a:pt x="65532" y="150876"/>
                </a:lnTo>
                <a:lnTo>
                  <a:pt x="73152" y="152400"/>
                </a:lnTo>
                <a:lnTo>
                  <a:pt x="139223" y="152400"/>
                </a:lnTo>
                <a:lnTo>
                  <a:pt x="137850" y="154447"/>
                </a:lnTo>
                <a:lnTo>
                  <a:pt x="129540" y="163068"/>
                </a:lnTo>
                <a:lnTo>
                  <a:pt x="118919" y="169068"/>
                </a:lnTo>
                <a:lnTo>
                  <a:pt x="107442" y="173355"/>
                </a:lnTo>
                <a:lnTo>
                  <a:pt x="94821" y="175926"/>
                </a:lnTo>
                <a:lnTo>
                  <a:pt x="80772" y="176784"/>
                </a:lnTo>
                <a:close/>
              </a:path>
              <a:path w="157479" h="177165">
                <a:moveTo>
                  <a:pt x="154886" y="71628"/>
                </a:moveTo>
                <a:lnTo>
                  <a:pt x="126492" y="71628"/>
                </a:lnTo>
                <a:lnTo>
                  <a:pt x="124968" y="65532"/>
                </a:lnTo>
                <a:lnTo>
                  <a:pt x="124968" y="59436"/>
                </a:lnTo>
                <a:lnTo>
                  <a:pt x="118872" y="47244"/>
                </a:lnTo>
                <a:lnTo>
                  <a:pt x="115824" y="42672"/>
                </a:lnTo>
                <a:lnTo>
                  <a:pt x="108204" y="35052"/>
                </a:lnTo>
                <a:lnTo>
                  <a:pt x="102108" y="30480"/>
                </a:lnTo>
                <a:lnTo>
                  <a:pt x="97536" y="28956"/>
                </a:lnTo>
                <a:lnTo>
                  <a:pt x="91440" y="25908"/>
                </a:lnTo>
                <a:lnTo>
                  <a:pt x="85344" y="24384"/>
                </a:lnTo>
                <a:lnTo>
                  <a:pt x="134506" y="24384"/>
                </a:lnTo>
                <a:lnTo>
                  <a:pt x="153924" y="64008"/>
                </a:lnTo>
                <a:lnTo>
                  <a:pt x="154886" y="71628"/>
                </a:lnTo>
                <a:close/>
              </a:path>
              <a:path w="157479" h="177165">
                <a:moveTo>
                  <a:pt x="139223" y="152400"/>
                </a:moveTo>
                <a:lnTo>
                  <a:pt x="82296" y="152400"/>
                </a:lnTo>
                <a:lnTo>
                  <a:pt x="90892" y="152066"/>
                </a:lnTo>
                <a:lnTo>
                  <a:pt x="98488" y="150876"/>
                </a:lnTo>
                <a:lnTo>
                  <a:pt x="126492" y="118872"/>
                </a:lnTo>
                <a:lnTo>
                  <a:pt x="153924" y="118872"/>
                </a:lnTo>
                <a:lnTo>
                  <a:pt x="149878" y="132683"/>
                </a:lnTo>
                <a:lnTo>
                  <a:pt x="144589" y="144399"/>
                </a:lnTo>
                <a:lnTo>
                  <a:pt x="139223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8384079" y="798022"/>
            <a:ext cx="110143" cy="12157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509808" y="798022"/>
            <a:ext cx="61306" cy="1194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589818" y="799060"/>
            <a:ext cx="95596" cy="1184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8765425" y="799060"/>
            <a:ext cx="95596" cy="1184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884953" y="799060"/>
            <a:ext cx="105955" cy="16521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241078" y="257695"/>
            <a:ext cx="1911927" cy="866775"/>
          </a:xfrm>
          <a:custGeom>
            <a:avLst/>
            <a:gdLst/>
            <a:ahLst/>
            <a:cxnLst/>
            <a:rect l="l" t="t" r="r" b="b"/>
            <a:pathLst>
              <a:path w="2804159" h="1271270">
                <a:moveTo>
                  <a:pt x="0" y="0"/>
                </a:moveTo>
                <a:lnTo>
                  <a:pt x="2804159" y="0"/>
                </a:lnTo>
                <a:lnTo>
                  <a:pt x="2804159" y="1271015"/>
                </a:lnTo>
                <a:lnTo>
                  <a:pt x="0" y="12710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6886" y="4602653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796886" y="3580188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796886" y="2558761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796886" y="1536815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265910" y="2730325"/>
            <a:ext cx="201584" cy="1686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787534" y="5624080"/>
            <a:ext cx="6919480" cy="0"/>
          </a:xfrm>
          <a:custGeom>
            <a:avLst/>
            <a:gdLst/>
            <a:ahLst/>
            <a:cxnLst/>
            <a:rect l="l" t="t" r="r" b="b"/>
            <a:pathLst>
              <a:path w="10148569">
                <a:moveTo>
                  <a:pt x="0" y="0"/>
                </a:moveTo>
                <a:lnTo>
                  <a:pt x="10148316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179522" y="6135831"/>
            <a:ext cx="195695" cy="221673"/>
          </a:xfrm>
          <a:custGeom>
            <a:avLst/>
            <a:gdLst/>
            <a:ahLst/>
            <a:cxnLst/>
            <a:rect l="l" t="t" r="r" b="b"/>
            <a:pathLst>
              <a:path w="287020" h="325120">
                <a:moveTo>
                  <a:pt x="143256" y="303276"/>
                </a:moveTo>
                <a:lnTo>
                  <a:pt x="97821" y="296203"/>
                </a:lnTo>
                <a:lnTo>
                  <a:pt x="58674" y="277558"/>
                </a:lnTo>
                <a:lnTo>
                  <a:pt x="29527" y="249769"/>
                </a:lnTo>
                <a:lnTo>
                  <a:pt x="10668" y="211836"/>
                </a:lnTo>
                <a:lnTo>
                  <a:pt x="595" y="168116"/>
                </a:lnTo>
                <a:lnTo>
                  <a:pt x="0" y="152400"/>
                </a:lnTo>
                <a:lnTo>
                  <a:pt x="595" y="136683"/>
                </a:lnTo>
                <a:lnTo>
                  <a:pt x="10668" y="92964"/>
                </a:lnTo>
                <a:lnTo>
                  <a:pt x="29527" y="55030"/>
                </a:lnTo>
                <a:lnTo>
                  <a:pt x="58674" y="25908"/>
                </a:lnTo>
                <a:lnTo>
                  <a:pt x="978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934" y="34480"/>
                </a:lnTo>
                <a:lnTo>
                  <a:pt x="255847" y="53340"/>
                </a:lnTo>
                <a:lnTo>
                  <a:pt x="143256" y="53340"/>
                </a:lnTo>
                <a:lnTo>
                  <a:pt x="133254" y="53887"/>
                </a:lnTo>
                <a:lnTo>
                  <a:pt x="93345" y="71247"/>
                </a:lnTo>
                <a:lnTo>
                  <a:pt x="71151" y="106965"/>
                </a:lnTo>
                <a:lnTo>
                  <a:pt x="64008" y="152400"/>
                </a:lnTo>
                <a:lnTo>
                  <a:pt x="64293" y="161544"/>
                </a:lnTo>
                <a:lnTo>
                  <a:pt x="74295" y="204787"/>
                </a:lnTo>
                <a:lnTo>
                  <a:pt x="99869" y="237458"/>
                </a:lnTo>
                <a:lnTo>
                  <a:pt x="143256" y="249936"/>
                </a:lnTo>
                <a:lnTo>
                  <a:pt x="258395" y="249936"/>
                </a:lnTo>
                <a:lnTo>
                  <a:pt x="249936" y="260604"/>
                </a:lnTo>
                <a:lnTo>
                  <a:pt x="277021" y="286512"/>
                </a:lnTo>
                <a:lnTo>
                  <a:pt x="214884" y="286512"/>
                </a:lnTo>
                <a:lnTo>
                  <a:pt x="199405" y="293631"/>
                </a:lnTo>
                <a:lnTo>
                  <a:pt x="182499" y="298894"/>
                </a:lnTo>
                <a:lnTo>
                  <a:pt x="163877" y="302156"/>
                </a:lnTo>
                <a:lnTo>
                  <a:pt x="143256" y="303276"/>
                </a:lnTo>
                <a:close/>
              </a:path>
              <a:path w="287020" h="325120">
                <a:moveTo>
                  <a:pt x="274238" y="220980"/>
                </a:moveTo>
                <a:lnTo>
                  <a:pt x="205740" y="220980"/>
                </a:lnTo>
                <a:lnTo>
                  <a:pt x="209145" y="214979"/>
                </a:lnTo>
                <a:lnTo>
                  <a:pt x="212407" y="208407"/>
                </a:lnTo>
                <a:lnTo>
                  <a:pt x="222218" y="164830"/>
                </a:lnTo>
                <a:lnTo>
                  <a:pt x="222504" y="153924"/>
                </a:lnTo>
                <a:lnTo>
                  <a:pt x="222242" y="143898"/>
                </a:lnTo>
                <a:lnTo>
                  <a:pt x="213741" y="98679"/>
                </a:lnTo>
                <a:lnTo>
                  <a:pt x="187309" y="66460"/>
                </a:lnTo>
                <a:lnTo>
                  <a:pt x="143256" y="53340"/>
                </a:lnTo>
                <a:lnTo>
                  <a:pt x="255847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2" y="153924"/>
                </a:lnTo>
                <a:lnTo>
                  <a:pt x="285940" y="169640"/>
                </a:lnTo>
                <a:lnTo>
                  <a:pt x="284226" y="184785"/>
                </a:lnTo>
                <a:lnTo>
                  <a:pt x="281368" y="199358"/>
                </a:lnTo>
                <a:lnTo>
                  <a:pt x="277368" y="213360"/>
                </a:lnTo>
                <a:lnTo>
                  <a:pt x="274238" y="220980"/>
                </a:lnTo>
                <a:close/>
              </a:path>
              <a:path w="287020" h="325120">
                <a:moveTo>
                  <a:pt x="258395" y="249936"/>
                </a:moveTo>
                <a:lnTo>
                  <a:pt x="160020" y="249936"/>
                </a:lnTo>
                <a:lnTo>
                  <a:pt x="163068" y="248412"/>
                </a:lnTo>
                <a:lnTo>
                  <a:pt x="166116" y="248412"/>
                </a:lnTo>
                <a:lnTo>
                  <a:pt x="169164" y="246888"/>
                </a:lnTo>
                <a:lnTo>
                  <a:pt x="141732" y="222504"/>
                </a:lnTo>
                <a:lnTo>
                  <a:pt x="172212" y="190500"/>
                </a:lnTo>
                <a:lnTo>
                  <a:pt x="205740" y="220980"/>
                </a:lnTo>
                <a:lnTo>
                  <a:pt x="274238" y="220980"/>
                </a:lnTo>
                <a:lnTo>
                  <a:pt x="272224" y="225885"/>
                </a:lnTo>
                <a:lnTo>
                  <a:pt x="265938" y="238125"/>
                </a:lnTo>
                <a:lnTo>
                  <a:pt x="258508" y="249793"/>
                </a:lnTo>
                <a:lnTo>
                  <a:pt x="258395" y="249936"/>
                </a:lnTo>
                <a:close/>
              </a:path>
              <a:path w="287020" h="325120">
                <a:moveTo>
                  <a:pt x="256032" y="324612"/>
                </a:moveTo>
                <a:lnTo>
                  <a:pt x="214884" y="286512"/>
                </a:lnTo>
                <a:lnTo>
                  <a:pt x="277021" y="286512"/>
                </a:lnTo>
                <a:lnTo>
                  <a:pt x="284988" y="294132"/>
                </a:lnTo>
                <a:lnTo>
                  <a:pt x="256032" y="32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399809" y="6195060"/>
            <a:ext cx="135082" cy="14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557751" y="6190904"/>
            <a:ext cx="140277" cy="150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722966" y="6190903"/>
            <a:ext cx="135082" cy="147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874674" y="615245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24968" y="275844"/>
                </a:moveTo>
                <a:lnTo>
                  <a:pt x="102108" y="275844"/>
                </a:lnTo>
                <a:lnTo>
                  <a:pt x="95273" y="275820"/>
                </a:lnTo>
                <a:lnTo>
                  <a:pt x="48768" y="263652"/>
                </a:lnTo>
                <a:lnTo>
                  <a:pt x="41148" y="251460"/>
                </a:lnTo>
                <a:lnTo>
                  <a:pt x="38266" y="246340"/>
                </a:lnTo>
                <a:lnTo>
                  <a:pt x="36385" y="240220"/>
                </a:lnTo>
                <a:lnTo>
                  <a:pt x="35361" y="233243"/>
                </a:lnTo>
                <a:lnTo>
                  <a:pt x="35174" y="22860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31064" y="274320"/>
                </a:lnTo>
                <a:lnTo>
                  <a:pt x="124968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985856" y="6139988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05598" y="6195060"/>
            <a:ext cx="0" cy="143741"/>
          </a:xfrm>
          <a:custGeom>
            <a:avLst/>
            <a:gdLst/>
            <a:ahLst/>
            <a:cxnLst/>
            <a:rect l="l" t="t" r="r" b="b"/>
            <a:pathLst>
              <a:path h="210820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044046" y="615245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24968" y="275844"/>
                </a:moveTo>
                <a:lnTo>
                  <a:pt x="83820" y="275844"/>
                </a:lnTo>
                <a:lnTo>
                  <a:pt x="76200" y="274320"/>
                </a:lnTo>
                <a:lnTo>
                  <a:pt x="67056" y="272796"/>
                </a:lnTo>
                <a:lnTo>
                  <a:pt x="37623" y="24634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29540" y="274320"/>
                </a:lnTo>
                <a:lnTo>
                  <a:pt x="124968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137563" y="6195060"/>
            <a:ext cx="147638" cy="193531"/>
          </a:xfrm>
          <a:custGeom>
            <a:avLst/>
            <a:gdLst/>
            <a:ahLst/>
            <a:cxnLst/>
            <a:rect l="l" t="t" r="r" b="b"/>
            <a:pathLst>
              <a:path w="216534" h="283845">
                <a:moveTo>
                  <a:pt x="128016" y="236219"/>
                </a:moveTo>
                <a:lnTo>
                  <a:pt x="62484" y="236219"/>
                </a:lnTo>
                <a:lnTo>
                  <a:pt x="67056" y="233171"/>
                </a:lnTo>
                <a:lnTo>
                  <a:pt x="71628" y="227075"/>
                </a:lnTo>
                <a:lnTo>
                  <a:pt x="74676" y="222503"/>
                </a:lnTo>
                <a:lnTo>
                  <a:pt x="76200" y="216407"/>
                </a:lnTo>
                <a:lnTo>
                  <a:pt x="76200" y="201167"/>
                </a:lnTo>
                <a:lnTo>
                  <a:pt x="74676" y="196595"/>
                </a:lnTo>
                <a:lnTo>
                  <a:pt x="0" y="0"/>
                </a:lnTo>
                <a:lnTo>
                  <a:pt x="62484" y="0"/>
                </a:lnTo>
                <a:lnTo>
                  <a:pt x="109728" y="143255"/>
                </a:lnTo>
                <a:lnTo>
                  <a:pt x="162802" y="143255"/>
                </a:lnTo>
                <a:lnTo>
                  <a:pt x="128016" y="236219"/>
                </a:lnTo>
                <a:close/>
              </a:path>
              <a:path w="216534" h="283845">
                <a:moveTo>
                  <a:pt x="162802" y="143255"/>
                </a:moveTo>
                <a:lnTo>
                  <a:pt x="109728" y="143255"/>
                </a:lnTo>
                <a:lnTo>
                  <a:pt x="156972" y="0"/>
                </a:lnTo>
                <a:lnTo>
                  <a:pt x="216408" y="0"/>
                </a:lnTo>
                <a:lnTo>
                  <a:pt x="162802" y="143255"/>
                </a:lnTo>
                <a:close/>
              </a:path>
              <a:path w="216534" h="283845">
                <a:moveTo>
                  <a:pt x="56388" y="283463"/>
                </a:moveTo>
                <a:lnTo>
                  <a:pt x="32004" y="283463"/>
                </a:lnTo>
                <a:lnTo>
                  <a:pt x="25908" y="281939"/>
                </a:lnTo>
                <a:lnTo>
                  <a:pt x="19812" y="281939"/>
                </a:lnTo>
                <a:lnTo>
                  <a:pt x="19812" y="234695"/>
                </a:lnTo>
                <a:lnTo>
                  <a:pt x="32004" y="234695"/>
                </a:lnTo>
                <a:lnTo>
                  <a:pt x="36576" y="236219"/>
                </a:lnTo>
                <a:lnTo>
                  <a:pt x="128016" y="236219"/>
                </a:lnTo>
                <a:lnTo>
                  <a:pt x="102108" y="272795"/>
                </a:lnTo>
                <a:lnTo>
                  <a:pt x="70389" y="282868"/>
                </a:lnTo>
                <a:lnTo>
                  <a:pt x="56388" y="283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370319" y="6190904"/>
            <a:ext cx="148590" cy="1506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529300" y="6139989"/>
            <a:ext cx="92652" cy="198726"/>
          </a:xfrm>
          <a:custGeom>
            <a:avLst/>
            <a:gdLst/>
            <a:ahLst/>
            <a:cxnLst/>
            <a:rect l="l" t="t" r="r" b="b"/>
            <a:pathLst>
              <a:path w="135890" h="291465">
                <a:moveTo>
                  <a:pt x="92964" y="80772"/>
                </a:moveTo>
                <a:lnTo>
                  <a:pt x="35052" y="80772"/>
                </a:lnTo>
                <a:lnTo>
                  <a:pt x="35052" y="64008"/>
                </a:lnTo>
                <a:lnTo>
                  <a:pt x="53340" y="18288"/>
                </a:lnTo>
                <a:lnTo>
                  <a:pt x="88915" y="1143"/>
                </a:lnTo>
                <a:lnTo>
                  <a:pt x="105156" y="0"/>
                </a:lnTo>
                <a:lnTo>
                  <a:pt x="121920" y="0"/>
                </a:lnTo>
                <a:lnTo>
                  <a:pt x="126492" y="1524"/>
                </a:lnTo>
                <a:lnTo>
                  <a:pt x="135636" y="1524"/>
                </a:lnTo>
                <a:lnTo>
                  <a:pt x="135636" y="44196"/>
                </a:lnTo>
                <a:lnTo>
                  <a:pt x="106680" y="44196"/>
                </a:lnTo>
                <a:lnTo>
                  <a:pt x="102108" y="45720"/>
                </a:lnTo>
                <a:lnTo>
                  <a:pt x="94488" y="53340"/>
                </a:lnTo>
                <a:lnTo>
                  <a:pt x="92964" y="59436"/>
                </a:lnTo>
                <a:lnTo>
                  <a:pt x="92964" y="80772"/>
                </a:lnTo>
                <a:close/>
              </a:path>
              <a:path w="135890" h="291465">
                <a:moveTo>
                  <a:pt x="135636" y="45720"/>
                </a:moveTo>
                <a:lnTo>
                  <a:pt x="129540" y="44196"/>
                </a:lnTo>
                <a:lnTo>
                  <a:pt x="135636" y="44196"/>
                </a:lnTo>
                <a:lnTo>
                  <a:pt x="135636" y="45720"/>
                </a:lnTo>
                <a:close/>
              </a:path>
              <a:path w="135890" h="291465">
                <a:moveTo>
                  <a:pt x="132588" y="118872"/>
                </a:moveTo>
                <a:lnTo>
                  <a:pt x="0" y="118872"/>
                </a:lnTo>
                <a:lnTo>
                  <a:pt x="0" y="80772"/>
                </a:lnTo>
                <a:lnTo>
                  <a:pt x="132588" y="80772"/>
                </a:lnTo>
                <a:lnTo>
                  <a:pt x="132588" y="118872"/>
                </a:lnTo>
                <a:close/>
              </a:path>
              <a:path w="135890" h="291465">
                <a:moveTo>
                  <a:pt x="92964" y="291084"/>
                </a:moveTo>
                <a:lnTo>
                  <a:pt x="35052" y="291084"/>
                </a:lnTo>
                <a:lnTo>
                  <a:pt x="35052" y="118872"/>
                </a:lnTo>
                <a:lnTo>
                  <a:pt x="92964" y="118872"/>
                </a:lnTo>
                <a:lnTo>
                  <a:pt x="92964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717376" y="6139989"/>
            <a:ext cx="175780" cy="198726"/>
          </a:xfrm>
          <a:custGeom>
            <a:avLst/>
            <a:gdLst/>
            <a:ahLst/>
            <a:cxnLst/>
            <a:rect l="l" t="t" r="r" b="b"/>
            <a:pathLst>
              <a:path w="257809" h="291465">
                <a:moveTo>
                  <a:pt x="124968" y="291083"/>
                </a:moveTo>
                <a:lnTo>
                  <a:pt x="0" y="291083"/>
                </a:lnTo>
                <a:lnTo>
                  <a:pt x="0" y="0"/>
                </a:lnTo>
                <a:lnTo>
                  <a:pt x="124968" y="0"/>
                </a:lnTo>
                <a:lnTo>
                  <a:pt x="139303" y="571"/>
                </a:lnTo>
                <a:lnTo>
                  <a:pt x="178308" y="9143"/>
                </a:lnTo>
                <a:lnTo>
                  <a:pt x="219456" y="36575"/>
                </a:lnTo>
                <a:lnTo>
                  <a:pt x="233840" y="53339"/>
                </a:lnTo>
                <a:lnTo>
                  <a:pt x="64008" y="53339"/>
                </a:lnTo>
                <a:lnTo>
                  <a:pt x="64008" y="237743"/>
                </a:lnTo>
                <a:lnTo>
                  <a:pt x="233571" y="237743"/>
                </a:lnTo>
                <a:lnTo>
                  <a:pt x="233005" y="238696"/>
                </a:lnTo>
                <a:lnTo>
                  <a:pt x="206121" y="266699"/>
                </a:lnTo>
                <a:lnTo>
                  <a:pt x="171259" y="285297"/>
                </a:lnTo>
                <a:lnTo>
                  <a:pt x="141541" y="290488"/>
                </a:lnTo>
                <a:lnTo>
                  <a:pt x="124968" y="291083"/>
                </a:lnTo>
                <a:close/>
              </a:path>
              <a:path w="257809" h="291465">
                <a:moveTo>
                  <a:pt x="233571" y="237743"/>
                </a:moveTo>
                <a:lnTo>
                  <a:pt x="120396" y="237743"/>
                </a:lnTo>
                <a:lnTo>
                  <a:pt x="127896" y="237458"/>
                </a:lnTo>
                <a:lnTo>
                  <a:pt x="134683" y="236600"/>
                </a:lnTo>
                <a:lnTo>
                  <a:pt x="170688" y="217931"/>
                </a:lnTo>
                <a:lnTo>
                  <a:pt x="175879" y="212788"/>
                </a:lnTo>
                <a:lnTo>
                  <a:pt x="192214" y="172211"/>
                </a:lnTo>
                <a:lnTo>
                  <a:pt x="193548" y="149351"/>
                </a:lnTo>
                <a:lnTo>
                  <a:pt x="193262" y="139088"/>
                </a:lnTo>
                <a:lnTo>
                  <a:pt x="186404" y="101107"/>
                </a:lnTo>
                <a:lnTo>
                  <a:pt x="164020" y="68198"/>
                </a:lnTo>
                <a:lnTo>
                  <a:pt x="120848" y="53649"/>
                </a:lnTo>
                <a:lnTo>
                  <a:pt x="109728" y="53339"/>
                </a:lnTo>
                <a:lnTo>
                  <a:pt x="233840" y="53339"/>
                </a:lnTo>
                <a:lnTo>
                  <a:pt x="252412" y="95035"/>
                </a:lnTo>
                <a:lnTo>
                  <a:pt x="257556" y="143255"/>
                </a:lnTo>
                <a:lnTo>
                  <a:pt x="257008" y="158972"/>
                </a:lnTo>
                <a:lnTo>
                  <a:pt x="249936" y="202691"/>
                </a:lnTo>
                <a:lnTo>
                  <a:pt x="239458" y="227837"/>
                </a:lnTo>
                <a:lnTo>
                  <a:pt x="233571" y="237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912726" y="6190904"/>
            <a:ext cx="140277" cy="1506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65471" y="6152457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4968" y="275844"/>
                </a:moveTo>
                <a:lnTo>
                  <a:pt x="83820" y="275844"/>
                </a:lnTo>
                <a:lnTo>
                  <a:pt x="76200" y="274320"/>
                </a:lnTo>
                <a:lnTo>
                  <a:pt x="67056" y="272796"/>
                </a:lnTo>
                <a:lnTo>
                  <a:pt x="37623" y="24634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4320"/>
                </a:lnTo>
                <a:lnTo>
                  <a:pt x="124968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169381" y="6190904"/>
            <a:ext cx="140277" cy="150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2778182" y="1737359"/>
            <a:ext cx="6935932" cy="3905250"/>
          </a:xfrm>
          <a:custGeom>
            <a:avLst/>
            <a:gdLst/>
            <a:ahLst/>
            <a:cxnLst/>
            <a:rect l="l" t="t" r="r" b="b"/>
            <a:pathLst>
              <a:path w="10172700" h="5727700">
                <a:moveTo>
                  <a:pt x="6797039" y="1397000"/>
                </a:moveTo>
                <a:lnTo>
                  <a:pt x="6761988" y="1333500"/>
                </a:lnTo>
                <a:lnTo>
                  <a:pt x="6898774" y="1257300"/>
                </a:lnTo>
                <a:lnTo>
                  <a:pt x="6944537" y="1244600"/>
                </a:lnTo>
                <a:lnTo>
                  <a:pt x="7036302" y="1193800"/>
                </a:lnTo>
                <a:lnTo>
                  <a:pt x="7082301" y="1181100"/>
                </a:lnTo>
                <a:lnTo>
                  <a:pt x="7174521" y="1130300"/>
                </a:lnTo>
                <a:lnTo>
                  <a:pt x="7220739" y="1117600"/>
                </a:lnTo>
                <a:lnTo>
                  <a:pt x="7313379" y="1066800"/>
                </a:lnTo>
                <a:lnTo>
                  <a:pt x="7359798" y="1054100"/>
                </a:lnTo>
                <a:lnTo>
                  <a:pt x="7406281" y="1028700"/>
                </a:lnTo>
                <a:lnTo>
                  <a:pt x="7452825" y="1016000"/>
                </a:lnTo>
                <a:lnTo>
                  <a:pt x="7499428" y="990600"/>
                </a:lnTo>
                <a:lnTo>
                  <a:pt x="7546089" y="977900"/>
                </a:lnTo>
                <a:lnTo>
                  <a:pt x="7592806" y="952500"/>
                </a:lnTo>
                <a:lnTo>
                  <a:pt x="7639576" y="939800"/>
                </a:lnTo>
                <a:lnTo>
                  <a:pt x="7686399" y="914400"/>
                </a:lnTo>
                <a:lnTo>
                  <a:pt x="7733271" y="901700"/>
                </a:lnTo>
                <a:lnTo>
                  <a:pt x="7780191" y="876300"/>
                </a:lnTo>
                <a:lnTo>
                  <a:pt x="7827158" y="863600"/>
                </a:lnTo>
                <a:lnTo>
                  <a:pt x="7874169" y="838200"/>
                </a:lnTo>
                <a:lnTo>
                  <a:pt x="7921222" y="825500"/>
                </a:lnTo>
                <a:lnTo>
                  <a:pt x="7968316" y="800100"/>
                </a:lnTo>
                <a:lnTo>
                  <a:pt x="8015448" y="787400"/>
                </a:lnTo>
                <a:lnTo>
                  <a:pt x="8062617" y="762000"/>
                </a:lnTo>
                <a:lnTo>
                  <a:pt x="8157056" y="736600"/>
                </a:lnTo>
                <a:lnTo>
                  <a:pt x="8204323" y="711200"/>
                </a:lnTo>
                <a:lnTo>
                  <a:pt x="8251619" y="698500"/>
                </a:lnTo>
                <a:lnTo>
                  <a:pt x="8298942" y="673100"/>
                </a:lnTo>
                <a:lnTo>
                  <a:pt x="8393662" y="647700"/>
                </a:lnTo>
                <a:lnTo>
                  <a:pt x="8441055" y="622300"/>
                </a:lnTo>
                <a:lnTo>
                  <a:pt x="8488467" y="609600"/>
                </a:lnTo>
                <a:lnTo>
                  <a:pt x="8535896" y="584200"/>
                </a:lnTo>
                <a:lnTo>
                  <a:pt x="8630800" y="558800"/>
                </a:lnTo>
                <a:lnTo>
                  <a:pt x="8678271" y="533400"/>
                </a:lnTo>
                <a:lnTo>
                  <a:pt x="8725752" y="520700"/>
                </a:lnTo>
                <a:lnTo>
                  <a:pt x="8820734" y="482600"/>
                </a:lnTo>
                <a:lnTo>
                  <a:pt x="9153204" y="368300"/>
                </a:lnTo>
                <a:lnTo>
                  <a:pt x="9248140" y="330200"/>
                </a:lnTo>
                <a:lnTo>
                  <a:pt x="9295590" y="317500"/>
                </a:lnTo>
                <a:lnTo>
                  <a:pt x="9343025" y="292100"/>
                </a:lnTo>
                <a:lnTo>
                  <a:pt x="9437841" y="266700"/>
                </a:lnTo>
                <a:lnTo>
                  <a:pt x="9485219" y="241300"/>
                </a:lnTo>
                <a:lnTo>
                  <a:pt x="9532575" y="228600"/>
                </a:lnTo>
                <a:lnTo>
                  <a:pt x="9579906" y="203200"/>
                </a:lnTo>
                <a:lnTo>
                  <a:pt x="9674487" y="177800"/>
                </a:lnTo>
                <a:lnTo>
                  <a:pt x="9721733" y="152400"/>
                </a:lnTo>
                <a:lnTo>
                  <a:pt x="9816126" y="127000"/>
                </a:lnTo>
                <a:lnTo>
                  <a:pt x="9863270" y="101600"/>
                </a:lnTo>
                <a:lnTo>
                  <a:pt x="9910375" y="88900"/>
                </a:lnTo>
                <a:lnTo>
                  <a:pt x="9957441" y="63500"/>
                </a:lnTo>
                <a:lnTo>
                  <a:pt x="10004465" y="50800"/>
                </a:lnTo>
                <a:lnTo>
                  <a:pt x="10051446" y="25400"/>
                </a:lnTo>
                <a:lnTo>
                  <a:pt x="10145268" y="0"/>
                </a:lnTo>
                <a:lnTo>
                  <a:pt x="10172700" y="63500"/>
                </a:lnTo>
                <a:lnTo>
                  <a:pt x="10125688" y="76200"/>
                </a:lnTo>
                <a:lnTo>
                  <a:pt x="10078634" y="101600"/>
                </a:lnTo>
                <a:lnTo>
                  <a:pt x="10031540" y="114300"/>
                </a:lnTo>
                <a:lnTo>
                  <a:pt x="9984408" y="139700"/>
                </a:lnTo>
                <a:lnTo>
                  <a:pt x="9937239" y="152400"/>
                </a:lnTo>
                <a:lnTo>
                  <a:pt x="9890037" y="177800"/>
                </a:lnTo>
                <a:lnTo>
                  <a:pt x="9795536" y="203200"/>
                </a:lnTo>
                <a:lnTo>
                  <a:pt x="9748242" y="228600"/>
                </a:lnTo>
                <a:lnTo>
                  <a:pt x="9700922" y="241300"/>
                </a:lnTo>
                <a:lnTo>
                  <a:pt x="9653577" y="266700"/>
                </a:lnTo>
                <a:lnTo>
                  <a:pt x="9558821" y="292100"/>
                </a:lnTo>
                <a:lnTo>
                  <a:pt x="9511414" y="317500"/>
                </a:lnTo>
                <a:lnTo>
                  <a:pt x="9463991" y="330200"/>
                </a:lnTo>
                <a:lnTo>
                  <a:pt x="9416553" y="355600"/>
                </a:lnTo>
                <a:lnTo>
                  <a:pt x="9321641" y="381000"/>
                </a:lnTo>
                <a:lnTo>
                  <a:pt x="9226693" y="419100"/>
                </a:lnTo>
                <a:lnTo>
                  <a:pt x="8894326" y="546100"/>
                </a:lnTo>
                <a:lnTo>
                  <a:pt x="8799413" y="571500"/>
                </a:lnTo>
                <a:lnTo>
                  <a:pt x="8751975" y="596900"/>
                </a:lnTo>
                <a:lnTo>
                  <a:pt x="8657145" y="622300"/>
                </a:lnTo>
                <a:lnTo>
                  <a:pt x="8609757" y="647700"/>
                </a:lnTo>
                <a:lnTo>
                  <a:pt x="8515045" y="673100"/>
                </a:lnTo>
                <a:lnTo>
                  <a:pt x="8467725" y="698500"/>
                </a:lnTo>
                <a:lnTo>
                  <a:pt x="8420431" y="711200"/>
                </a:lnTo>
                <a:lnTo>
                  <a:pt x="8373165" y="736600"/>
                </a:lnTo>
                <a:lnTo>
                  <a:pt x="8278727" y="762000"/>
                </a:lnTo>
                <a:lnTo>
                  <a:pt x="8231559" y="787400"/>
                </a:lnTo>
                <a:lnTo>
                  <a:pt x="8184426" y="800100"/>
                </a:lnTo>
                <a:lnTo>
                  <a:pt x="8137332" y="825500"/>
                </a:lnTo>
                <a:lnTo>
                  <a:pt x="8043267" y="850900"/>
                </a:lnTo>
                <a:lnTo>
                  <a:pt x="7996299" y="876300"/>
                </a:lnTo>
                <a:lnTo>
                  <a:pt x="7949378" y="889000"/>
                </a:lnTo>
                <a:lnTo>
                  <a:pt x="7902504" y="914400"/>
                </a:lnTo>
                <a:lnTo>
                  <a:pt x="7855681" y="927100"/>
                </a:lnTo>
                <a:lnTo>
                  <a:pt x="7808909" y="952500"/>
                </a:lnTo>
                <a:lnTo>
                  <a:pt x="7762191" y="965200"/>
                </a:lnTo>
                <a:lnTo>
                  <a:pt x="7715529" y="990600"/>
                </a:lnTo>
                <a:lnTo>
                  <a:pt x="7668925" y="1003300"/>
                </a:lnTo>
                <a:lnTo>
                  <a:pt x="7622381" y="1028700"/>
                </a:lnTo>
                <a:lnTo>
                  <a:pt x="7575898" y="1041400"/>
                </a:lnTo>
                <a:lnTo>
                  <a:pt x="7529479" y="1066800"/>
                </a:lnTo>
                <a:lnTo>
                  <a:pt x="7483126" y="1079500"/>
                </a:lnTo>
                <a:lnTo>
                  <a:pt x="7436841" y="1104900"/>
                </a:lnTo>
                <a:lnTo>
                  <a:pt x="7390625" y="1117600"/>
                </a:lnTo>
                <a:lnTo>
                  <a:pt x="7298409" y="1168400"/>
                </a:lnTo>
                <a:lnTo>
                  <a:pt x="7252414" y="1181100"/>
                </a:lnTo>
                <a:lnTo>
                  <a:pt x="7206496" y="1206500"/>
                </a:lnTo>
                <a:lnTo>
                  <a:pt x="7160657" y="1219200"/>
                </a:lnTo>
                <a:lnTo>
                  <a:pt x="7069225" y="1270000"/>
                </a:lnTo>
                <a:lnTo>
                  <a:pt x="7023636" y="1282700"/>
                </a:lnTo>
                <a:lnTo>
                  <a:pt x="6932722" y="1333500"/>
                </a:lnTo>
                <a:lnTo>
                  <a:pt x="6887401" y="1346200"/>
                </a:lnTo>
                <a:lnTo>
                  <a:pt x="6797039" y="1397000"/>
                </a:lnTo>
                <a:close/>
              </a:path>
              <a:path w="10172700" h="5727700">
                <a:moveTo>
                  <a:pt x="3421380" y="3390900"/>
                </a:moveTo>
                <a:lnTo>
                  <a:pt x="3380232" y="3327400"/>
                </a:lnTo>
                <a:lnTo>
                  <a:pt x="3723796" y="3111500"/>
                </a:lnTo>
                <a:lnTo>
                  <a:pt x="3852756" y="3022600"/>
                </a:lnTo>
                <a:lnTo>
                  <a:pt x="4067940" y="2895600"/>
                </a:lnTo>
                <a:lnTo>
                  <a:pt x="4111023" y="2857500"/>
                </a:lnTo>
                <a:lnTo>
                  <a:pt x="4326720" y="2730500"/>
                </a:lnTo>
                <a:lnTo>
                  <a:pt x="4369922" y="2692400"/>
                </a:lnTo>
                <a:lnTo>
                  <a:pt x="4673041" y="2514600"/>
                </a:lnTo>
                <a:lnTo>
                  <a:pt x="4716455" y="2476500"/>
                </a:lnTo>
                <a:lnTo>
                  <a:pt x="5108679" y="2247900"/>
                </a:lnTo>
                <a:lnTo>
                  <a:pt x="5152443" y="2209800"/>
                </a:lnTo>
                <a:lnTo>
                  <a:pt x="6127069" y="1651000"/>
                </a:lnTo>
                <a:lnTo>
                  <a:pt x="6171995" y="1638300"/>
                </a:lnTo>
                <a:lnTo>
                  <a:pt x="6488254" y="1460500"/>
                </a:lnTo>
                <a:lnTo>
                  <a:pt x="6533700" y="1447800"/>
                </a:lnTo>
                <a:lnTo>
                  <a:pt x="6716186" y="1346200"/>
                </a:lnTo>
                <a:lnTo>
                  <a:pt x="6761988" y="1333500"/>
                </a:lnTo>
                <a:lnTo>
                  <a:pt x="6797039" y="1397000"/>
                </a:lnTo>
                <a:lnTo>
                  <a:pt x="6751414" y="1422400"/>
                </a:lnTo>
                <a:lnTo>
                  <a:pt x="6705859" y="1435100"/>
                </a:lnTo>
                <a:lnTo>
                  <a:pt x="6479101" y="1562100"/>
                </a:lnTo>
                <a:lnTo>
                  <a:pt x="6433946" y="1574800"/>
                </a:lnTo>
                <a:lnTo>
                  <a:pt x="6074921" y="1778000"/>
                </a:lnTo>
                <a:lnTo>
                  <a:pt x="6030306" y="1790700"/>
                </a:lnTo>
                <a:lnTo>
                  <a:pt x="5279548" y="2222500"/>
                </a:lnTo>
                <a:lnTo>
                  <a:pt x="5235787" y="2260600"/>
                </a:lnTo>
                <a:lnTo>
                  <a:pt x="4800149" y="2514600"/>
                </a:lnTo>
                <a:lnTo>
                  <a:pt x="4756763" y="2552700"/>
                </a:lnTo>
                <a:lnTo>
                  <a:pt x="4453806" y="2730500"/>
                </a:lnTo>
                <a:lnTo>
                  <a:pt x="4410622" y="2768600"/>
                </a:lnTo>
                <a:lnTo>
                  <a:pt x="4151932" y="2921000"/>
                </a:lnTo>
                <a:lnTo>
                  <a:pt x="4108877" y="2959100"/>
                </a:lnTo>
                <a:lnTo>
                  <a:pt x="3936797" y="3060700"/>
                </a:lnTo>
                <a:lnTo>
                  <a:pt x="3850826" y="3124200"/>
                </a:lnTo>
                <a:lnTo>
                  <a:pt x="3678989" y="3225800"/>
                </a:lnTo>
                <a:lnTo>
                  <a:pt x="3421380" y="3390900"/>
                </a:lnTo>
                <a:close/>
              </a:path>
              <a:path w="10172700" h="5727700">
                <a:moveTo>
                  <a:pt x="42672" y="5727700"/>
                </a:moveTo>
                <a:lnTo>
                  <a:pt x="0" y="5664200"/>
                </a:lnTo>
                <a:lnTo>
                  <a:pt x="41645" y="5638800"/>
                </a:lnTo>
                <a:lnTo>
                  <a:pt x="83271" y="5600700"/>
                </a:lnTo>
                <a:lnTo>
                  <a:pt x="208036" y="5524500"/>
                </a:lnTo>
                <a:lnTo>
                  <a:pt x="249590" y="5486400"/>
                </a:lnTo>
                <a:lnTo>
                  <a:pt x="374159" y="5410200"/>
                </a:lnTo>
                <a:lnTo>
                  <a:pt x="415655" y="5372100"/>
                </a:lnTo>
                <a:lnTo>
                  <a:pt x="498609" y="5321300"/>
                </a:lnTo>
                <a:lnTo>
                  <a:pt x="664395" y="5194300"/>
                </a:lnTo>
                <a:lnTo>
                  <a:pt x="747240" y="5143500"/>
                </a:lnTo>
                <a:lnTo>
                  <a:pt x="871467" y="5054600"/>
                </a:lnTo>
                <a:lnTo>
                  <a:pt x="1326892" y="4737100"/>
                </a:lnTo>
                <a:lnTo>
                  <a:pt x="1451180" y="4648200"/>
                </a:lnTo>
                <a:lnTo>
                  <a:pt x="1617020" y="4521200"/>
                </a:lnTo>
                <a:lnTo>
                  <a:pt x="1700009" y="4470400"/>
                </a:lnTo>
                <a:lnTo>
                  <a:pt x="1783053" y="4406900"/>
                </a:lnTo>
                <a:lnTo>
                  <a:pt x="1866157" y="4356100"/>
                </a:lnTo>
                <a:lnTo>
                  <a:pt x="1907735" y="4318000"/>
                </a:lnTo>
                <a:lnTo>
                  <a:pt x="2032578" y="4241800"/>
                </a:lnTo>
                <a:lnTo>
                  <a:pt x="2074232" y="4203700"/>
                </a:lnTo>
                <a:lnTo>
                  <a:pt x="2157605" y="4152900"/>
                </a:lnTo>
                <a:lnTo>
                  <a:pt x="2199326" y="4114800"/>
                </a:lnTo>
                <a:lnTo>
                  <a:pt x="2324633" y="4038600"/>
                </a:lnTo>
                <a:lnTo>
                  <a:pt x="2366453" y="4000500"/>
                </a:lnTo>
                <a:lnTo>
                  <a:pt x="2492081" y="3924300"/>
                </a:lnTo>
                <a:lnTo>
                  <a:pt x="2534016" y="3886200"/>
                </a:lnTo>
                <a:lnTo>
                  <a:pt x="2660005" y="3810000"/>
                </a:lnTo>
                <a:lnTo>
                  <a:pt x="2702066" y="3771900"/>
                </a:lnTo>
                <a:lnTo>
                  <a:pt x="2828457" y="3695700"/>
                </a:lnTo>
                <a:lnTo>
                  <a:pt x="2870659" y="3657600"/>
                </a:lnTo>
                <a:lnTo>
                  <a:pt x="3039848" y="3556000"/>
                </a:lnTo>
                <a:lnTo>
                  <a:pt x="3082245" y="3517900"/>
                </a:lnTo>
                <a:lnTo>
                  <a:pt x="3294868" y="3390900"/>
                </a:lnTo>
                <a:lnTo>
                  <a:pt x="3337527" y="3352800"/>
                </a:lnTo>
                <a:lnTo>
                  <a:pt x="3380232" y="3327400"/>
                </a:lnTo>
                <a:lnTo>
                  <a:pt x="3421380" y="3390900"/>
                </a:lnTo>
                <a:lnTo>
                  <a:pt x="3378787" y="3416300"/>
                </a:lnTo>
                <a:lnTo>
                  <a:pt x="3336239" y="3454400"/>
                </a:lnTo>
                <a:lnTo>
                  <a:pt x="3124147" y="3581400"/>
                </a:lnTo>
                <a:lnTo>
                  <a:pt x="3081852" y="3619500"/>
                </a:lnTo>
                <a:lnTo>
                  <a:pt x="2913052" y="3721100"/>
                </a:lnTo>
                <a:lnTo>
                  <a:pt x="2870942" y="3759200"/>
                </a:lnTo>
                <a:lnTo>
                  <a:pt x="2744819" y="3835400"/>
                </a:lnTo>
                <a:lnTo>
                  <a:pt x="2702842" y="3873500"/>
                </a:lnTo>
                <a:lnTo>
                  <a:pt x="2577097" y="3949700"/>
                </a:lnTo>
                <a:lnTo>
                  <a:pt x="2535240" y="3987800"/>
                </a:lnTo>
                <a:lnTo>
                  <a:pt x="2409830" y="4064000"/>
                </a:lnTo>
                <a:lnTo>
                  <a:pt x="2368078" y="4102100"/>
                </a:lnTo>
                <a:lnTo>
                  <a:pt x="2242962" y="4178300"/>
                </a:lnTo>
                <a:lnTo>
                  <a:pt x="2201301" y="4216400"/>
                </a:lnTo>
                <a:lnTo>
                  <a:pt x="2076437" y="4292600"/>
                </a:lnTo>
                <a:lnTo>
                  <a:pt x="2034853" y="4330700"/>
                </a:lnTo>
                <a:lnTo>
                  <a:pt x="1951735" y="4381500"/>
                </a:lnTo>
                <a:lnTo>
                  <a:pt x="1910199" y="4419600"/>
                </a:lnTo>
                <a:lnTo>
                  <a:pt x="1785674" y="4495800"/>
                </a:lnTo>
                <a:lnTo>
                  <a:pt x="1619802" y="4622800"/>
                </a:lnTo>
                <a:lnTo>
                  <a:pt x="1536919" y="4673600"/>
                </a:lnTo>
                <a:lnTo>
                  <a:pt x="957073" y="5092700"/>
                </a:lnTo>
                <a:lnTo>
                  <a:pt x="832755" y="5168900"/>
                </a:lnTo>
                <a:lnTo>
                  <a:pt x="666876" y="5295900"/>
                </a:lnTo>
                <a:lnTo>
                  <a:pt x="583869" y="5346700"/>
                </a:lnTo>
                <a:lnTo>
                  <a:pt x="500806" y="5410200"/>
                </a:lnTo>
                <a:lnTo>
                  <a:pt x="417682" y="5461000"/>
                </a:lnTo>
                <a:lnTo>
                  <a:pt x="376095" y="5499100"/>
                </a:lnTo>
                <a:lnTo>
                  <a:pt x="292865" y="5549900"/>
                </a:lnTo>
                <a:lnTo>
                  <a:pt x="251221" y="5588000"/>
                </a:lnTo>
                <a:lnTo>
                  <a:pt x="126160" y="5664200"/>
                </a:lnTo>
                <a:lnTo>
                  <a:pt x="84428" y="5702300"/>
                </a:lnTo>
                <a:lnTo>
                  <a:pt x="42672" y="572770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2778182" y="3945427"/>
            <a:ext cx="6926840" cy="1697182"/>
          </a:xfrm>
          <a:custGeom>
            <a:avLst/>
            <a:gdLst/>
            <a:ahLst/>
            <a:cxnLst/>
            <a:rect l="l" t="t" r="r" b="b"/>
            <a:pathLst>
              <a:path w="10159365" h="2489200">
                <a:moveTo>
                  <a:pt x="5241607" y="12700"/>
                </a:moveTo>
                <a:lnTo>
                  <a:pt x="4330929" y="12700"/>
                </a:lnTo>
                <a:lnTo>
                  <a:pt x="4381587" y="0"/>
                </a:lnTo>
                <a:lnTo>
                  <a:pt x="5191150" y="0"/>
                </a:lnTo>
                <a:lnTo>
                  <a:pt x="5241607" y="12700"/>
                </a:lnTo>
                <a:close/>
              </a:path>
              <a:path w="10159365" h="2489200">
                <a:moveTo>
                  <a:pt x="5443516" y="25400"/>
                </a:moveTo>
                <a:lnTo>
                  <a:pt x="4179450" y="25400"/>
                </a:lnTo>
                <a:lnTo>
                  <a:pt x="4229857" y="12700"/>
                </a:lnTo>
                <a:lnTo>
                  <a:pt x="5393034" y="12700"/>
                </a:lnTo>
                <a:lnTo>
                  <a:pt x="5443516" y="25400"/>
                </a:lnTo>
                <a:close/>
              </a:path>
              <a:path w="10159365" h="2489200">
                <a:moveTo>
                  <a:pt x="5847004" y="50800"/>
                </a:moveTo>
                <a:lnTo>
                  <a:pt x="3978771" y="50800"/>
                </a:lnTo>
                <a:lnTo>
                  <a:pt x="4078913" y="25400"/>
                </a:lnTo>
                <a:lnTo>
                  <a:pt x="5594935" y="25400"/>
                </a:lnTo>
                <a:lnTo>
                  <a:pt x="5645388" y="38100"/>
                </a:lnTo>
                <a:lnTo>
                  <a:pt x="5847004" y="50800"/>
                </a:lnTo>
                <a:close/>
              </a:path>
              <a:path w="10159365" h="2489200">
                <a:moveTo>
                  <a:pt x="6248590" y="76200"/>
                </a:moveTo>
                <a:lnTo>
                  <a:pt x="3829360" y="76200"/>
                </a:lnTo>
                <a:lnTo>
                  <a:pt x="3928856" y="50800"/>
                </a:lnTo>
                <a:lnTo>
                  <a:pt x="5997916" y="50800"/>
                </a:lnTo>
                <a:lnTo>
                  <a:pt x="6048145" y="63500"/>
                </a:lnTo>
                <a:lnTo>
                  <a:pt x="6198556" y="63500"/>
                </a:lnTo>
                <a:lnTo>
                  <a:pt x="6248590" y="76200"/>
                </a:lnTo>
                <a:close/>
              </a:path>
              <a:path w="10159365" h="2489200">
                <a:moveTo>
                  <a:pt x="3412236" y="266700"/>
                </a:moveTo>
                <a:lnTo>
                  <a:pt x="3387852" y="190500"/>
                </a:lnTo>
                <a:lnTo>
                  <a:pt x="3436356" y="165100"/>
                </a:lnTo>
                <a:lnTo>
                  <a:pt x="3779786" y="76200"/>
                </a:lnTo>
                <a:lnTo>
                  <a:pt x="4386012" y="76200"/>
                </a:lnTo>
                <a:lnTo>
                  <a:pt x="4336118" y="88900"/>
                </a:lnTo>
                <a:lnTo>
                  <a:pt x="4236664" y="88900"/>
                </a:lnTo>
                <a:lnTo>
                  <a:pt x="4187109" y="101600"/>
                </a:lnTo>
                <a:lnTo>
                  <a:pt x="4088357" y="101600"/>
                </a:lnTo>
                <a:lnTo>
                  <a:pt x="4039166" y="114300"/>
                </a:lnTo>
                <a:lnTo>
                  <a:pt x="3990101" y="114300"/>
                </a:lnTo>
                <a:lnTo>
                  <a:pt x="3892364" y="139700"/>
                </a:lnTo>
                <a:lnTo>
                  <a:pt x="3843697" y="139700"/>
                </a:lnTo>
                <a:lnTo>
                  <a:pt x="3459561" y="241300"/>
                </a:lnTo>
                <a:lnTo>
                  <a:pt x="3412236" y="266700"/>
                </a:lnTo>
                <a:close/>
              </a:path>
              <a:path w="10159365" h="2489200">
                <a:moveTo>
                  <a:pt x="6597038" y="88900"/>
                </a:moveTo>
                <a:lnTo>
                  <a:pt x="5237321" y="88900"/>
                </a:lnTo>
                <a:lnTo>
                  <a:pt x="5187164" y="76200"/>
                </a:lnTo>
                <a:lnTo>
                  <a:pt x="6547475" y="76200"/>
                </a:lnTo>
                <a:lnTo>
                  <a:pt x="6597038" y="88900"/>
                </a:lnTo>
                <a:close/>
              </a:path>
              <a:path w="10159365" h="2489200">
                <a:moveTo>
                  <a:pt x="6780276" y="165100"/>
                </a:moveTo>
                <a:lnTo>
                  <a:pt x="6595452" y="165100"/>
                </a:lnTo>
                <a:lnTo>
                  <a:pt x="6545418" y="152400"/>
                </a:lnTo>
                <a:lnTo>
                  <a:pt x="6244304" y="152400"/>
                </a:lnTo>
                <a:lnTo>
                  <a:pt x="6193998" y="139700"/>
                </a:lnTo>
                <a:lnTo>
                  <a:pt x="6042944" y="139700"/>
                </a:lnTo>
                <a:lnTo>
                  <a:pt x="5992558" y="127000"/>
                </a:lnTo>
                <a:lnTo>
                  <a:pt x="5841346" y="127000"/>
                </a:lnTo>
                <a:lnTo>
                  <a:pt x="5639730" y="114300"/>
                </a:lnTo>
                <a:lnTo>
                  <a:pt x="5589349" y="101600"/>
                </a:lnTo>
                <a:lnTo>
                  <a:pt x="5438315" y="101600"/>
                </a:lnTo>
                <a:lnTo>
                  <a:pt x="5388019" y="88900"/>
                </a:lnTo>
                <a:lnTo>
                  <a:pt x="6778752" y="88900"/>
                </a:lnTo>
                <a:lnTo>
                  <a:pt x="6780276" y="165100"/>
                </a:lnTo>
                <a:close/>
              </a:path>
              <a:path w="10159365" h="2489200">
                <a:moveTo>
                  <a:pt x="10157460" y="228600"/>
                </a:moveTo>
                <a:lnTo>
                  <a:pt x="9903125" y="228600"/>
                </a:lnTo>
                <a:lnTo>
                  <a:pt x="9852265" y="215900"/>
                </a:lnTo>
                <a:lnTo>
                  <a:pt x="9445453" y="215900"/>
                </a:lnTo>
                <a:lnTo>
                  <a:pt x="9292929" y="203200"/>
                </a:lnTo>
                <a:lnTo>
                  <a:pt x="8784620" y="190500"/>
                </a:lnTo>
                <a:lnTo>
                  <a:pt x="8530517" y="190500"/>
                </a:lnTo>
                <a:lnTo>
                  <a:pt x="8428884" y="177800"/>
                </a:lnTo>
                <a:lnTo>
                  <a:pt x="7920777" y="177800"/>
                </a:lnTo>
                <a:lnTo>
                  <a:pt x="7869971" y="165100"/>
                </a:lnTo>
                <a:lnTo>
                  <a:pt x="6780276" y="165100"/>
                </a:lnTo>
                <a:lnTo>
                  <a:pt x="6778752" y="88900"/>
                </a:lnTo>
                <a:lnTo>
                  <a:pt x="7871207" y="88900"/>
                </a:lnTo>
                <a:lnTo>
                  <a:pt x="7922073" y="101600"/>
                </a:lnTo>
                <a:lnTo>
                  <a:pt x="8430692" y="101600"/>
                </a:lnTo>
                <a:lnTo>
                  <a:pt x="8532404" y="114300"/>
                </a:lnTo>
                <a:lnTo>
                  <a:pt x="8786664" y="114300"/>
                </a:lnTo>
                <a:lnTo>
                  <a:pt x="9295081" y="127000"/>
                </a:lnTo>
                <a:lnTo>
                  <a:pt x="9447575" y="139700"/>
                </a:lnTo>
                <a:lnTo>
                  <a:pt x="9854144" y="139700"/>
                </a:lnTo>
                <a:lnTo>
                  <a:pt x="9904956" y="152400"/>
                </a:lnTo>
                <a:lnTo>
                  <a:pt x="10158984" y="152400"/>
                </a:lnTo>
                <a:lnTo>
                  <a:pt x="10157460" y="228600"/>
                </a:lnTo>
                <a:close/>
              </a:path>
              <a:path w="10159365" h="2489200">
                <a:moveTo>
                  <a:pt x="42672" y="2489200"/>
                </a:moveTo>
                <a:lnTo>
                  <a:pt x="0" y="2425700"/>
                </a:lnTo>
                <a:lnTo>
                  <a:pt x="122556" y="2349500"/>
                </a:lnTo>
                <a:lnTo>
                  <a:pt x="163175" y="2311400"/>
                </a:lnTo>
                <a:lnTo>
                  <a:pt x="284405" y="2235200"/>
                </a:lnTo>
                <a:lnTo>
                  <a:pt x="324621" y="2197100"/>
                </a:lnTo>
                <a:lnTo>
                  <a:pt x="404794" y="2146300"/>
                </a:lnTo>
                <a:lnTo>
                  <a:pt x="444760" y="2108200"/>
                </a:lnTo>
                <a:lnTo>
                  <a:pt x="524476" y="2057400"/>
                </a:lnTo>
                <a:lnTo>
                  <a:pt x="564236" y="2019300"/>
                </a:lnTo>
                <a:lnTo>
                  <a:pt x="643583" y="1968500"/>
                </a:lnTo>
                <a:lnTo>
                  <a:pt x="683181" y="1930400"/>
                </a:lnTo>
                <a:lnTo>
                  <a:pt x="722735" y="1905000"/>
                </a:lnTo>
                <a:lnTo>
                  <a:pt x="762250" y="1866900"/>
                </a:lnTo>
                <a:lnTo>
                  <a:pt x="841182" y="1816100"/>
                </a:lnTo>
                <a:lnTo>
                  <a:pt x="880608" y="1778000"/>
                </a:lnTo>
                <a:lnTo>
                  <a:pt x="920016" y="1752600"/>
                </a:lnTo>
                <a:lnTo>
                  <a:pt x="959408" y="1714500"/>
                </a:lnTo>
                <a:lnTo>
                  <a:pt x="1038170" y="1651000"/>
                </a:lnTo>
                <a:lnTo>
                  <a:pt x="1156326" y="1562100"/>
                </a:lnTo>
                <a:lnTo>
                  <a:pt x="1195735" y="1536700"/>
                </a:lnTo>
                <a:lnTo>
                  <a:pt x="1235164" y="1498600"/>
                </a:lnTo>
                <a:lnTo>
                  <a:pt x="1274617" y="1473200"/>
                </a:lnTo>
                <a:lnTo>
                  <a:pt x="1314101" y="1435100"/>
                </a:lnTo>
                <a:lnTo>
                  <a:pt x="1393177" y="1384300"/>
                </a:lnTo>
                <a:lnTo>
                  <a:pt x="1432779" y="1346200"/>
                </a:lnTo>
                <a:lnTo>
                  <a:pt x="1472431" y="1320800"/>
                </a:lnTo>
                <a:lnTo>
                  <a:pt x="1512137" y="1282700"/>
                </a:lnTo>
                <a:lnTo>
                  <a:pt x="1591733" y="1231900"/>
                </a:lnTo>
                <a:lnTo>
                  <a:pt x="1631632" y="1193800"/>
                </a:lnTo>
                <a:lnTo>
                  <a:pt x="1671605" y="1168400"/>
                </a:lnTo>
                <a:lnTo>
                  <a:pt x="1711657" y="1130300"/>
                </a:lnTo>
                <a:lnTo>
                  <a:pt x="1792019" y="1079500"/>
                </a:lnTo>
                <a:lnTo>
                  <a:pt x="1832338" y="1041400"/>
                </a:lnTo>
                <a:lnTo>
                  <a:pt x="1953906" y="965200"/>
                </a:lnTo>
                <a:lnTo>
                  <a:pt x="1994650" y="927100"/>
                </a:lnTo>
                <a:lnTo>
                  <a:pt x="2158857" y="825500"/>
                </a:lnTo>
                <a:lnTo>
                  <a:pt x="2200242" y="787400"/>
                </a:lnTo>
                <a:lnTo>
                  <a:pt x="2367262" y="685800"/>
                </a:lnTo>
                <a:lnTo>
                  <a:pt x="2709429" y="482600"/>
                </a:lnTo>
                <a:lnTo>
                  <a:pt x="2753058" y="469900"/>
                </a:lnTo>
                <a:lnTo>
                  <a:pt x="2885208" y="393700"/>
                </a:lnTo>
                <a:lnTo>
                  <a:pt x="2929695" y="381000"/>
                </a:lnTo>
                <a:lnTo>
                  <a:pt x="3019354" y="330200"/>
                </a:lnTo>
                <a:lnTo>
                  <a:pt x="3064536" y="317500"/>
                </a:lnTo>
                <a:lnTo>
                  <a:pt x="3109960" y="292100"/>
                </a:lnTo>
                <a:lnTo>
                  <a:pt x="3155630" y="279400"/>
                </a:lnTo>
                <a:lnTo>
                  <a:pt x="3201552" y="254000"/>
                </a:lnTo>
                <a:lnTo>
                  <a:pt x="3247730" y="241300"/>
                </a:lnTo>
                <a:lnTo>
                  <a:pt x="3294169" y="215900"/>
                </a:lnTo>
                <a:lnTo>
                  <a:pt x="3387852" y="190500"/>
                </a:lnTo>
                <a:lnTo>
                  <a:pt x="3412236" y="266700"/>
                </a:lnTo>
                <a:lnTo>
                  <a:pt x="3319171" y="292100"/>
                </a:lnTo>
                <a:lnTo>
                  <a:pt x="3273021" y="317500"/>
                </a:lnTo>
                <a:lnTo>
                  <a:pt x="3181462" y="342900"/>
                </a:lnTo>
                <a:lnTo>
                  <a:pt x="3136042" y="368300"/>
                </a:lnTo>
                <a:lnTo>
                  <a:pt x="3090856" y="381000"/>
                </a:lnTo>
                <a:lnTo>
                  <a:pt x="3001163" y="431800"/>
                </a:lnTo>
                <a:lnTo>
                  <a:pt x="2956647" y="444500"/>
                </a:lnTo>
                <a:lnTo>
                  <a:pt x="2868250" y="495300"/>
                </a:lnTo>
                <a:lnTo>
                  <a:pt x="2824358" y="508000"/>
                </a:lnTo>
                <a:lnTo>
                  <a:pt x="2479947" y="711200"/>
                </a:lnTo>
                <a:lnTo>
                  <a:pt x="2186984" y="889000"/>
                </a:lnTo>
                <a:lnTo>
                  <a:pt x="2145665" y="927100"/>
                </a:lnTo>
                <a:lnTo>
                  <a:pt x="1981521" y="1028700"/>
                </a:lnTo>
                <a:lnTo>
                  <a:pt x="1940743" y="1066800"/>
                </a:lnTo>
                <a:lnTo>
                  <a:pt x="1859461" y="1117600"/>
                </a:lnTo>
                <a:lnTo>
                  <a:pt x="1818948" y="1155700"/>
                </a:lnTo>
                <a:lnTo>
                  <a:pt x="1738150" y="1206500"/>
                </a:lnTo>
                <a:lnTo>
                  <a:pt x="1697856" y="1244600"/>
                </a:lnTo>
                <a:lnTo>
                  <a:pt x="1657625" y="1270000"/>
                </a:lnTo>
                <a:lnTo>
                  <a:pt x="1617452" y="1308100"/>
                </a:lnTo>
                <a:lnTo>
                  <a:pt x="1537261" y="1358900"/>
                </a:lnTo>
                <a:lnTo>
                  <a:pt x="1497232" y="1397000"/>
                </a:lnTo>
                <a:lnTo>
                  <a:pt x="1457242" y="1422400"/>
                </a:lnTo>
                <a:lnTo>
                  <a:pt x="1417285" y="1460500"/>
                </a:lnTo>
                <a:lnTo>
                  <a:pt x="1377355" y="1485900"/>
                </a:lnTo>
                <a:lnTo>
                  <a:pt x="1337449" y="1524000"/>
                </a:lnTo>
                <a:lnTo>
                  <a:pt x="1297561" y="1549400"/>
                </a:lnTo>
                <a:lnTo>
                  <a:pt x="1257686" y="1587500"/>
                </a:lnTo>
                <a:lnTo>
                  <a:pt x="1177955" y="1638300"/>
                </a:lnTo>
                <a:lnTo>
                  <a:pt x="1058331" y="1739900"/>
                </a:lnTo>
                <a:lnTo>
                  <a:pt x="1018429" y="1765300"/>
                </a:lnTo>
                <a:lnTo>
                  <a:pt x="978505" y="1803400"/>
                </a:lnTo>
                <a:lnTo>
                  <a:pt x="938554" y="1828800"/>
                </a:lnTo>
                <a:lnTo>
                  <a:pt x="898572" y="1866900"/>
                </a:lnTo>
                <a:lnTo>
                  <a:pt x="858552" y="1892300"/>
                </a:lnTo>
                <a:lnTo>
                  <a:pt x="818490" y="1930400"/>
                </a:lnTo>
                <a:lnTo>
                  <a:pt x="738220" y="1981200"/>
                </a:lnTo>
                <a:lnTo>
                  <a:pt x="698002" y="2019300"/>
                </a:lnTo>
                <a:lnTo>
                  <a:pt x="657722" y="2044700"/>
                </a:lnTo>
                <a:lnTo>
                  <a:pt x="617375" y="2082800"/>
                </a:lnTo>
                <a:lnTo>
                  <a:pt x="576956" y="2108200"/>
                </a:lnTo>
                <a:lnTo>
                  <a:pt x="536460" y="2146300"/>
                </a:lnTo>
                <a:lnTo>
                  <a:pt x="455216" y="2197100"/>
                </a:lnTo>
                <a:lnTo>
                  <a:pt x="414459" y="2235200"/>
                </a:lnTo>
                <a:lnTo>
                  <a:pt x="332647" y="2286000"/>
                </a:lnTo>
                <a:lnTo>
                  <a:pt x="291584" y="2324100"/>
                </a:lnTo>
                <a:lnTo>
                  <a:pt x="167700" y="2400300"/>
                </a:lnTo>
                <a:lnTo>
                  <a:pt x="126157" y="2438400"/>
                </a:lnTo>
                <a:lnTo>
                  <a:pt x="42672" y="248920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778182" y="2872047"/>
            <a:ext cx="6929005" cy="2770909"/>
          </a:xfrm>
          <a:custGeom>
            <a:avLst/>
            <a:gdLst/>
            <a:ahLst/>
            <a:cxnLst/>
            <a:rect l="l" t="t" r="r" b="b"/>
            <a:pathLst>
              <a:path w="10162540" h="4064000">
                <a:moveTo>
                  <a:pt x="10111452" y="76200"/>
                </a:moveTo>
                <a:lnTo>
                  <a:pt x="8888690" y="76200"/>
                </a:lnTo>
                <a:lnTo>
                  <a:pt x="9142877" y="63500"/>
                </a:lnTo>
                <a:lnTo>
                  <a:pt x="9244479" y="63500"/>
                </a:lnTo>
                <a:lnTo>
                  <a:pt x="9295257" y="50800"/>
                </a:lnTo>
                <a:lnTo>
                  <a:pt x="9447480" y="50800"/>
                </a:lnTo>
                <a:lnTo>
                  <a:pt x="9498178" y="38100"/>
                </a:lnTo>
                <a:lnTo>
                  <a:pt x="9650120" y="38100"/>
                </a:lnTo>
                <a:lnTo>
                  <a:pt x="9700711" y="25400"/>
                </a:lnTo>
                <a:lnTo>
                  <a:pt x="9852288" y="25400"/>
                </a:lnTo>
                <a:lnTo>
                  <a:pt x="9902743" y="12700"/>
                </a:lnTo>
                <a:lnTo>
                  <a:pt x="10003537" y="12700"/>
                </a:lnTo>
                <a:lnTo>
                  <a:pt x="10053873" y="0"/>
                </a:lnTo>
                <a:lnTo>
                  <a:pt x="10154411" y="0"/>
                </a:lnTo>
                <a:lnTo>
                  <a:pt x="10162032" y="63500"/>
                </a:lnTo>
                <a:lnTo>
                  <a:pt x="10111452" y="76200"/>
                </a:lnTo>
                <a:close/>
              </a:path>
              <a:path w="10162540" h="4064000">
                <a:moveTo>
                  <a:pt x="9959545" y="88900"/>
                </a:moveTo>
                <a:lnTo>
                  <a:pt x="8736121" y="88900"/>
                </a:lnTo>
                <a:lnTo>
                  <a:pt x="8786978" y="76200"/>
                </a:lnTo>
                <a:lnTo>
                  <a:pt x="10010207" y="76200"/>
                </a:lnTo>
                <a:lnTo>
                  <a:pt x="9959545" y="88900"/>
                </a:lnTo>
                <a:close/>
              </a:path>
              <a:path w="10162540" h="4064000">
                <a:moveTo>
                  <a:pt x="9807422" y="101600"/>
                </a:moveTo>
                <a:lnTo>
                  <a:pt x="8532728" y="101600"/>
                </a:lnTo>
                <a:lnTo>
                  <a:pt x="8583568" y="88900"/>
                </a:lnTo>
                <a:lnTo>
                  <a:pt x="9858151" y="88900"/>
                </a:lnTo>
                <a:lnTo>
                  <a:pt x="9807422" y="101600"/>
                </a:lnTo>
                <a:close/>
              </a:path>
              <a:path w="10162540" h="4064000">
                <a:moveTo>
                  <a:pt x="9655128" y="114300"/>
                </a:moveTo>
                <a:lnTo>
                  <a:pt x="8329473" y="114300"/>
                </a:lnTo>
                <a:lnTo>
                  <a:pt x="8380268" y="101600"/>
                </a:lnTo>
                <a:lnTo>
                  <a:pt x="9705909" y="101600"/>
                </a:lnTo>
                <a:lnTo>
                  <a:pt x="9655128" y="114300"/>
                </a:lnTo>
                <a:close/>
              </a:path>
              <a:path w="10162540" h="4064000">
                <a:moveTo>
                  <a:pt x="9451879" y="127000"/>
                </a:moveTo>
                <a:lnTo>
                  <a:pt x="8126466" y="127000"/>
                </a:lnTo>
                <a:lnTo>
                  <a:pt x="8177188" y="114300"/>
                </a:lnTo>
                <a:lnTo>
                  <a:pt x="9502707" y="114300"/>
                </a:lnTo>
                <a:lnTo>
                  <a:pt x="9451879" y="127000"/>
                </a:lnTo>
                <a:close/>
              </a:path>
              <a:path w="10162540" h="4064000">
                <a:moveTo>
                  <a:pt x="9197659" y="139700"/>
                </a:moveTo>
                <a:lnTo>
                  <a:pt x="7974440" y="139700"/>
                </a:lnTo>
                <a:lnTo>
                  <a:pt x="8025090" y="127000"/>
                </a:lnTo>
                <a:lnTo>
                  <a:pt x="9248509" y="127000"/>
                </a:lnTo>
                <a:lnTo>
                  <a:pt x="9197659" y="139700"/>
                </a:lnTo>
                <a:close/>
              </a:path>
              <a:path w="10162540" h="4064000">
                <a:moveTo>
                  <a:pt x="8943456" y="152400"/>
                </a:moveTo>
                <a:lnTo>
                  <a:pt x="7822664" y="152400"/>
                </a:lnTo>
                <a:lnTo>
                  <a:pt x="7873226" y="139700"/>
                </a:lnTo>
                <a:lnTo>
                  <a:pt x="9095964" y="139700"/>
                </a:lnTo>
                <a:lnTo>
                  <a:pt x="8943456" y="152400"/>
                </a:lnTo>
                <a:close/>
              </a:path>
              <a:path w="10162540" h="4064000">
                <a:moveTo>
                  <a:pt x="8740242" y="165100"/>
                </a:moveTo>
                <a:lnTo>
                  <a:pt x="7721641" y="165100"/>
                </a:lnTo>
                <a:lnTo>
                  <a:pt x="7772135" y="152400"/>
                </a:lnTo>
                <a:lnTo>
                  <a:pt x="8791027" y="152400"/>
                </a:lnTo>
                <a:lnTo>
                  <a:pt x="8740242" y="165100"/>
                </a:lnTo>
                <a:close/>
              </a:path>
              <a:path w="10162540" h="4064000">
                <a:moveTo>
                  <a:pt x="8486584" y="177800"/>
                </a:moveTo>
                <a:lnTo>
                  <a:pt x="7620764" y="177800"/>
                </a:lnTo>
                <a:lnTo>
                  <a:pt x="7671183" y="165100"/>
                </a:lnTo>
                <a:lnTo>
                  <a:pt x="8537275" y="165100"/>
                </a:lnTo>
                <a:lnTo>
                  <a:pt x="8486584" y="177800"/>
                </a:lnTo>
                <a:close/>
              </a:path>
              <a:path w="10162540" h="4064000">
                <a:moveTo>
                  <a:pt x="8284074" y="190500"/>
                </a:moveTo>
                <a:lnTo>
                  <a:pt x="7520045" y="190500"/>
                </a:lnTo>
                <a:lnTo>
                  <a:pt x="7570384" y="177800"/>
                </a:lnTo>
                <a:lnTo>
                  <a:pt x="8334660" y="177800"/>
                </a:lnTo>
                <a:lnTo>
                  <a:pt x="8284074" y="190500"/>
                </a:lnTo>
                <a:close/>
              </a:path>
              <a:path w="10162540" h="4064000">
                <a:moveTo>
                  <a:pt x="8132502" y="203200"/>
                </a:moveTo>
                <a:lnTo>
                  <a:pt x="7419500" y="203200"/>
                </a:lnTo>
                <a:lnTo>
                  <a:pt x="7469750" y="190500"/>
                </a:lnTo>
                <a:lnTo>
                  <a:pt x="8182993" y="190500"/>
                </a:lnTo>
                <a:lnTo>
                  <a:pt x="8132502" y="203200"/>
                </a:lnTo>
                <a:close/>
              </a:path>
              <a:path w="10162540" h="4064000">
                <a:moveTo>
                  <a:pt x="7830350" y="228600"/>
                </a:moveTo>
                <a:lnTo>
                  <a:pt x="7269037" y="228600"/>
                </a:lnTo>
                <a:lnTo>
                  <a:pt x="7369297" y="203200"/>
                </a:lnTo>
                <a:lnTo>
                  <a:pt x="8031627" y="203200"/>
                </a:lnTo>
                <a:lnTo>
                  <a:pt x="7981246" y="215900"/>
                </a:lnTo>
                <a:lnTo>
                  <a:pt x="7880606" y="215900"/>
                </a:lnTo>
                <a:lnTo>
                  <a:pt x="7830350" y="228600"/>
                </a:lnTo>
                <a:close/>
              </a:path>
              <a:path w="10162540" h="4064000">
                <a:moveTo>
                  <a:pt x="7529818" y="266700"/>
                </a:moveTo>
                <a:lnTo>
                  <a:pt x="7069155" y="266700"/>
                </a:lnTo>
                <a:lnTo>
                  <a:pt x="7218984" y="228600"/>
                </a:lnTo>
                <a:lnTo>
                  <a:pt x="7780140" y="228600"/>
                </a:lnTo>
                <a:lnTo>
                  <a:pt x="7729976" y="241300"/>
                </a:lnTo>
                <a:lnTo>
                  <a:pt x="7679860" y="241300"/>
                </a:lnTo>
                <a:lnTo>
                  <a:pt x="7629794" y="254000"/>
                </a:lnTo>
                <a:lnTo>
                  <a:pt x="7579779" y="254000"/>
                </a:lnTo>
                <a:lnTo>
                  <a:pt x="7529818" y="266700"/>
                </a:lnTo>
                <a:close/>
              </a:path>
              <a:path w="10162540" h="4064000">
                <a:moveTo>
                  <a:pt x="6787896" y="406400"/>
                </a:moveTo>
                <a:lnTo>
                  <a:pt x="6771132" y="330200"/>
                </a:lnTo>
                <a:lnTo>
                  <a:pt x="7019327" y="266700"/>
                </a:lnTo>
                <a:lnTo>
                  <a:pt x="7479911" y="266700"/>
                </a:lnTo>
                <a:lnTo>
                  <a:pt x="7430061" y="279400"/>
                </a:lnTo>
                <a:lnTo>
                  <a:pt x="7380269" y="279400"/>
                </a:lnTo>
                <a:lnTo>
                  <a:pt x="7280866" y="304800"/>
                </a:lnTo>
                <a:lnTo>
                  <a:pt x="7231259" y="304800"/>
                </a:lnTo>
                <a:lnTo>
                  <a:pt x="7082830" y="342900"/>
                </a:lnTo>
                <a:lnTo>
                  <a:pt x="7033491" y="342900"/>
                </a:lnTo>
                <a:lnTo>
                  <a:pt x="6787896" y="406400"/>
                </a:lnTo>
                <a:close/>
              </a:path>
              <a:path w="10162540" h="4064000">
                <a:moveTo>
                  <a:pt x="3418332" y="1727200"/>
                </a:moveTo>
                <a:lnTo>
                  <a:pt x="3381756" y="1663700"/>
                </a:lnTo>
                <a:lnTo>
                  <a:pt x="3515500" y="1587500"/>
                </a:lnTo>
                <a:lnTo>
                  <a:pt x="3560254" y="1574800"/>
                </a:lnTo>
                <a:lnTo>
                  <a:pt x="3785300" y="1447800"/>
                </a:lnTo>
                <a:lnTo>
                  <a:pt x="3830559" y="1435100"/>
                </a:lnTo>
                <a:lnTo>
                  <a:pt x="3966825" y="1358900"/>
                </a:lnTo>
                <a:lnTo>
                  <a:pt x="4012407" y="1346200"/>
                </a:lnTo>
                <a:lnTo>
                  <a:pt x="4149628" y="1270000"/>
                </a:lnTo>
                <a:lnTo>
                  <a:pt x="4195524" y="1257300"/>
                </a:lnTo>
                <a:lnTo>
                  <a:pt x="4287545" y="1206500"/>
                </a:lnTo>
                <a:lnTo>
                  <a:pt x="4333669" y="1193800"/>
                </a:lnTo>
                <a:lnTo>
                  <a:pt x="4426141" y="1143000"/>
                </a:lnTo>
                <a:lnTo>
                  <a:pt x="4472488" y="1130300"/>
                </a:lnTo>
                <a:lnTo>
                  <a:pt x="4565400" y="1079500"/>
                </a:lnTo>
                <a:lnTo>
                  <a:pt x="4611963" y="1066800"/>
                </a:lnTo>
                <a:lnTo>
                  <a:pt x="4658597" y="1041400"/>
                </a:lnTo>
                <a:lnTo>
                  <a:pt x="4705302" y="1028700"/>
                </a:lnTo>
                <a:lnTo>
                  <a:pt x="4752077" y="1003300"/>
                </a:lnTo>
                <a:lnTo>
                  <a:pt x="4798920" y="990600"/>
                </a:lnTo>
                <a:lnTo>
                  <a:pt x="4892812" y="939800"/>
                </a:lnTo>
                <a:lnTo>
                  <a:pt x="4939860" y="927100"/>
                </a:lnTo>
                <a:lnTo>
                  <a:pt x="4986973" y="901700"/>
                </a:lnTo>
                <a:lnTo>
                  <a:pt x="5034153" y="889000"/>
                </a:lnTo>
                <a:lnTo>
                  <a:pt x="5081397" y="863600"/>
                </a:lnTo>
                <a:lnTo>
                  <a:pt x="5176080" y="838200"/>
                </a:lnTo>
                <a:lnTo>
                  <a:pt x="5223517" y="812800"/>
                </a:lnTo>
                <a:lnTo>
                  <a:pt x="5271016" y="800100"/>
                </a:lnTo>
                <a:lnTo>
                  <a:pt x="5318578" y="774700"/>
                </a:lnTo>
                <a:lnTo>
                  <a:pt x="5413885" y="749300"/>
                </a:lnTo>
                <a:lnTo>
                  <a:pt x="5461629" y="723900"/>
                </a:lnTo>
                <a:lnTo>
                  <a:pt x="5509432" y="711200"/>
                </a:lnTo>
                <a:lnTo>
                  <a:pt x="5557295" y="685800"/>
                </a:lnTo>
                <a:lnTo>
                  <a:pt x="5701229" y="647700"/>
                </a:lnTo>
                <a:lnTo>
                  <a:pt x="5749320" y="622300"/>
                </a:lnTo>
                <a:lnTo>
                  <a:pt x="5845670" y="596900"/>
                </a:lnTo>
                <a:lnTo>
                  <a:pt x="5893927" y="571500"/>
                </a:lnTo>
                <a:lnTo>
                  <a:pt x="6136005" y="508000"/>
                </a:lnTo>
                <a:lnTo>
                  <a:pt x="6184575" y="482600"/>
                </a:lnTo>
                <a:lnTo>
                  <a:pt x="6771132" y="330200"/>
                </a:lnTo>
                <a:lnTo>
                  <a:pt x="6787896" y="406400"/>
                </a:lnTo>
                <a:lnTo>
                  <a:pt x="6108672" y="584200"/>
                </a:lnTo>
                <a:lnTo>
                  <a:pt x="6060516" y="609600"/>
                </a:lnTo>
                <a:lnTo>
                  <a:pt x="5868410" y="660400"/>
                </a:lnTo>
                <a:lnTo>
                  <a:pt x="5820516" y="685800"/>
                </a:lnTo>
                <a:lnTo>
                  <a:pt x="5677161" y="723900"/>
                </a:lnTo>
                <a:lnTo>
                  <a:pt x="5629486" y="749300"/>
                </a:lnTo>
                <a:lnTo>
                  <a:pt x="5534308" y="774700"/>
                </a:lnTo>
                <a:lnTo>
                  <a:pt x="5486804" y="800100"/>
                </a:lnTo>
                <a:lnTo>
                  <a:pt x="5439359" y="812800"/>
                </a:lnTo>
                <a:lnTo>
                  <a:pt x="5391973" y="838200"/>
                </a:lnTo>
                <a:lnTo>
                  <a:pt x="5297380" y="863600"/>
                </a:lnTo>
                <a:lnTo>
                  <a:pt x="5250173" y="889000"/>
                </a:lnTo>
                <a:lnTo>
                  <a:pt x="5203028" y="901700"/>
                </a:lnTo>
                <a:lnTo>
                  <a:pt x="5155945" y="927100"/>
                </a:lnTo>
                <a:lnTo>
                  <a:pt x="5061966" y="952500"/>
                </a:lnTo>
                <a:lnTo>
                  <a:pt x="5015071" y="977900"/>
                </a:lnTo>
                <a:lnTo>
                  <a:pt x="4968240" y="990600"/>
                </a:lnTo>
                <a:lnTo>
                  <a:pt x="4921474" y="1016000"/>
                </a:lnTo>
                <a:lnTo>
                  <a:pt x="4874774" y="1028700"/>
                </a:lnTo>
                <a:lnTo>
                  <a:pt x="4781571" y="1079500"/>
                </a:lnTo>
                <a:lnTo>
                  <a:pt x="4735069" y="1092200"/>
                </a:lnTo>
                <a:lnTo>
                  <a:pt x="4688636" y="1117600"/>
                </a:lnTo>
                <a:lnTo>
                  <a:pt x="4642270" y="1130300"/>
                </a:lnTo>
                <a:lnTo>
                  <a:pt x="4595974" y="1155700"/>
                </a:lnTo>
                <a:lnTo>
                  <a:pt x="4549746" y="1168400"/>
                </a:lnTo>
                <a:lnTo>
                  <a:pt x="4457502" y="1219200"/>
                </a:lnTo>
                <a:lnTo>
                  <a:pt x="4411486" y="1231900"/>
                </a:lnTo>
                <a:lnTo>
                  <a:pt x="4319671" y="1282700"/>
                </a:lnTo>
                <a:lnTo>
                  <a:pt x="4273872" y="1295400"/>
                </a:lnTo>
                <a:lnTo>
                  <a:pt x="4182496" y="1346200"/>
                </a:lnTo>
                <a:lnTo>
                  <a:pt x="4136920" y="1358900"/>
                </a:lnTo>
                <a:lnTo>
                  <a:pt x="4000644" y="1435100"/>
                </a:lnTo>
                <a:lnTo>
                  <a:pt x="3955372" y="1447800"/>
                </a:lnTo>
                <a:lnTo>
                  <a:pt x="3775067" y="1549400"/>
                </a:lnTo>
                <a:lnTo>
                  <a:pt x="3730189" y="1562100"/>
                </a:lnTo>
                <a:lnTo>
                  <a:pt x="3507019" y="1689100"/>
                </a:lnTo>
                <a:lnTo>
                  <a:pt x="3462633" y="1701800"/>
                </a:lnTo>
                <a:lnTo>
                  <a:pt x="3418332" y="1727200"/>
                </a:lnTo>
                <a:close/>
              </a:path>
              <a:path w="10162540" h="4064000">
                <a:moveTo>
                  <a:pt x="42672" y="4064000"/>
                </a:moveTo>
                <a:lnTo>
                  <a:pt x="0" y="4000500"/>
                </a:lnTo>
                <a:lnTo>
                  <a:pt x="41567" y="3975100"/>
                </a:lnTo>
                <a:lnTo>
                  <a:pt x="83071" y="3937000"/>
                </a:lnTo>
                <a:lnTo>
                  <a:pt x="207232" y="3860800"/>
                </a:lnTo>
                <a:lnTo>
                  <a:pt x="248510" y="3822700"/>
                </a:lnTo>
                <a:lnTo>
                  <a:pt x="330919" y="3771900"/>
                </a:lnTo>
                <a:lnTo>
                  <a:pt x="372054" y="3733800"/>
                </a:lnTo>
                <a:lnTo>
                  <a:pt x="454200" y="3683000"/>
                </a:lnTo>
                <a:lnTo>
                  <a:pt x="495216" y="3644900"/>
                </a:lnTo>
                <a:lnTo>
                  <a:pt x="577146" y="3594100"/>
                </a:lnTo>
                <a:lnTo>
                  <a:pt x="618066" y="3556000"/>
                </a:lnTo>
                <a:lnTo>
                  <a:pt x="658958" y="3530600"/>
                </a:lnTo>
                <a:lnTo>
                  <a:pt x="699826" y="3492500"/>
                </a:lnTo>
                <a:lnTo>
                  <a:pt x="781498" y="3441700"/>
                </a:lnTo>
                <a:lnTo>
                  <a:pt x="822308" y="3403600"/>
                </a:lnTo>
                <a:lnTo>
                  <a:pt x="863104" y="3378200"/>
                </a:lnTo>
                <a:lnTo>
                  <a:pt x="944662" y="3314700"/>
                </a:lnTo>
                <a:lnTo>
                  <a:pt x="1230046" y="3098800"/>
                </a:lnTo>
                <a:lnTo>
                  <a:pt x="1311649" y="3048000"/>
                </a:lnTo>
                <a:lnTo>
                  <a:pt x="1352474" y="3009900"/>
                </a:lnTo>
                <a:lnTo>
                  <a:pt x="1434183" y="2959100"/>
                </a:lnTo>
                <a:lnTo>
                  <a:pt x="1475073" y="2921000"/>
                </a:lnTo>
                <a:lnTo>
                  <a:pt x="1515989" y="2895600"/>
                </a:lnTo>
                <a:lnTo>
                  <a:pt x="1556935" y="2857500"/>
                </a:lnTo>
                <a:lnTo>
                  <a:pt x="1638925" y="2806700"/>
                </a:lnTo>
                <a:lnTo>
                  <a:pt x="1679975" y="2768600"/>
                </a:lnTo>
                <a:lnTo>
                  <a:pt x="1762195" y="2717800"/>
                </a:lnTo>
                <a:lnTo>
                  <a:pt x="1803370" y="2679700"/>
                </a:lnTo>
                <a:lnTo>
                  <a:pt x="1885867" y="2628900"/>
                </a:lnTo>
                <a:lnTo>
                  <a:pt x="1927192" y="2590800"/>
                </a:lnTo>
                <a:lnTo>
                  <a:pt x="2010010" y="2540000"/>
                </a:lnTo>
                <a:lnTo>
                  <a:pt x="2051509" y="2501900"/>
                </a:lnTo>
                <a:lnTo>
                  <a:pt x="2134695" y="2451100"/>
                </a:lnTo>
                <a:lnTo>
                  <a:pt x="2176389" y="2413000"/>
                </a:lnTo>
                <a:lnTo>
                  <a:pt x="2301903" y="2336800"/>
                </a:lnTo>
                <a:lnTo>
                  <a:pt x="2343894" y="2298700"/>
                </a:lnTo>
                <a:lnTo>
                  <a:pt x="2470360" y="2222500"/>
                </a:lnTo>
                <a:lnTo>
                  <a:pt x="2512689" y="2184400"/>
                </a:lnTo>
                <a:lnTo>
                  <a:pt x="2725746" y="2057400"/>
                </a:lnTo>
                <a:lnTo>
                  <a:pt x="2768659" y="2019300"/>
                </a:lnTo>
                <a:lnTo>
                  <a:pt x="2854805" y="1968500"/>
                </a:lnTo>
                <a:lnTo>
                  <a:pt x="3381756" y="1663700"/>
                </a:lnTo>
                <a:lnTo>
                  <a:pt x="3418332" y="1727200"/>
                </a:lnTo>
                <a:lnTo>
                  <a:pt x="2895033" y="2032000"/>
                </a:lnTo>
                <a:lnTo>
                  <a:pt x="2809414" y="2082800"/>
                </a:lnTo>
                <a:lnTo>
                  <a:pt x="2766756" y="2120900"/>
                </a:lnTo>
                <a:lnTo>
                  <a:pt x="2554877" y="2247900"/>
                </a:lnTo>
                <a:lnTo>
                  <a:pt x="2512766" y="2286000"/>
                </a:lnTo>
                <a:lnTo>
                  <a:pt x="2386913" y="2362200"/>
                </a:lnTo>
                <a:lnTo>
                  <a:pt x="2345114" y="2400300"/>
                </a:lnTo>
                <a:lnTo>
                  <a:pt x="2220137" y="2476500"/>
                </a:lnTo>
                <a:lnTo>
                  <a:pt x="2178609" y="2514600"/>
                </a:lnTo>
                <a:lnTo>
                  <a:pt x="2054382" y="2590800"/>
                </a:lnTo>
                <a:lnTo>
                  <a:pt x="2013083" y="2628900"/>
                </a:lnTo>
                <a:lnTo>
                  <a:pt x="1930635" y="2679700"/>
                </a:lnTo>
                <a:lnTo>
                  <a:pt x="1889482" y="2717800"/>
                </a:lnTo>
                <a:lnTo>
                  <a:pt x="1807300" y="2768600"/>
                </a:lnTo>
                <a:lnTo>
                  <a:pt x="1766268" y="2806700"/>
                </a:lnTo>
                <a:lnTo>
                  <a:pt x="1684306" y="2857500"/>
                </a:lnTo>
                <a:lnTo>
                  <a:pt x="1643371" y="2895600"/>
                </a:lnTo>
                <a:lnTo>
                  <a:pt x="1602464" y="2921000"/>
                </a:lnTo>
                <a:lnTo>
                  <a:pt x="1561582" y="2959100"/>
                </a:lnTo>
                <a:lnTo>
                  <a:pt x="1479881" y="3009900"/>
                </a:lnTo>
                <a:lnTo>
                  <a:pt x="1439058" y="3048000"/>
                </a:lnTo>
                <a:lnTo>
                  <a:pt x="1398249" y="3073400"/>
                </a:lnTo>
                <a:lnTo>
                  <a:pt x="1316665" y="3136900"/>
                </a:lnTo>
                <a:lnTo>
                  <a:pt x="1031192" y="3352800"/>
                </a:lnTo>
                <a:lnTo>
                  <a:pt x="949564" y="3403600"/>
                </a:lnTo>
                <a:lnTo>
                  <a:pt x="908726" y="3441700"/>
                </a:lnTo>
                <a:lnTo>
                  <a:pt x="867869" y="3467100"/>
                </a:lnTo>
                <a:lnTo>
                  <a:pt x="826990" y="3505200"/>
                </a:lnTo>
                <a:lnTo>
                  <a:pt x="745156" y="3556000"/>
                </a:lnTo>
                <a:lnTo>
                  <a:pt x="704196" y="3594100"/>
                </a:lnTo>
                <a:lnTo>
                  <a:pt x="622176" y="3644900"/>
                </a:lnTo>
                <a:lnTo>
                  <a:pt x="581111" y="3683000"/>
                </a:lnTo>
                <a:lnTo>
                  <a:pt x="498858" y="3733800"/>
                </a:lnTo>
                <a:lnTo>
                  <a:pt x="457665" y="3771900"/>
                </a:lnTo>
                <a:lnTo>
                  <a:pt x="375132" y="3822700"/>
                </a:lnTo>
                <a:lnTo>
                  <a:pt x="333788" y="3860800"/>
                </a:lnTo>
                <a:lnTo>
                  <a:pt x="250929" y="3911600"/>
                </a:lnTo>
                <a:lnTo>
                  <a:pt x="209410" y="3949700"/>
                </a:lnTo>
                <a:lnTo>
                  <a:pt x="126178" y="4000500"/>
                </a:lnTo>
                <a:lnTo>
                  <a:pt x="84460" y="4038600"/>
                </a:lnTo>
                <a:lnTo>
                  <a:pt x="42672" y="4064000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177194" y="835428"/>
            <a:ext cx="218209" cy="0"/>
          </a:xfrm>
          <a:custGeom>
            <a:avLst/>
            <a:gdLst/>
            <a:ahLst/>
            <a:cxnLst/>
            <a:rect l="l" t="t" r="r" b="b"/>
            <a:pathLst>
              <a:path w="320039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57911">
            <a:solidFill>
              <a:srgbClr val="1CB1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550227" y="756459"/>
            <a:ext cx="161059" cy="1610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737264" y="799060"/>
            <a:ext cx="107026" cy="1205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857797" y="756458"/>
            <a:ext cx="110144" cy="1631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062499" y="756459"/>
            <a:ext cx="128847" cy="1610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225637" y="756459"/>
            <a:ext cx="128847" cy="1610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891694" y="835428"/>
            <a:ext cx="217343" cy="0"/>
          </a:xfrm>
          <a:custGeom>
            <a:avLst/>
            <a:gdLst/>
            <a:ahLst/>
            <a:cxnLst/>
            <a:rect l="l" t="t" r="r" b="b"/>
            <a:pathLst>
              <a:path w="318770">
                <a:moveTo>
                  <a:pt x="0" y="0"/>
                </a:moveTo>
                <a:lnTo>
                  <a:pt x="318516" y="0"/>
                </a:lnTo>
              </a:path>
            </a:pathLst>
          </a:custGeom>
          <a:ln w="57911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238750" y="765290"/>
            <a:ext cx="129886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303693" y="774123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360323" y="798022"/>
            <a:ext cx="61480" cy="119495"/>
          </a:xfrm>
          <a:custGeom>
            <a:avLst/>
            <a:gdLst/>
            <a:ahLst/>
            <a:cxnLst/>
            <a:rect l="l" t="t" r="r" b="b"/>
            <a:pathLst>
              <a:path w="90170" h="175259">
                <a:moveTo>
                  <a:pt x="49276" y="41148"/>
                </a:moveTo>
                <a:lnTo>
                  <a:pt x="27432" y="41148"/>
                </a:lnTo>
                <a:lnTo>
                  <a:pt x="32527" y="31432"/>
                </a:lnTo>
                <a:lnTo>
                  <a:pt x="60126" y="5143"/>
                </a:lnTo>
                <a:lnTo>
                  <a:pt x="89916" y="0"/>
                </a:lnTo>
                <a:lnTo>
                  <a:pt x="89916" y="30480"/>
                </a:lnTo>
                <a:lnTo>
                  <a:pt x="81962" y="30765"/>
                </a:lnTo>
                <a:lnTo>
                  <a:pt x="74295" y="31623"/>
                </a:lnTo>
                <a:lnTo>
                  <a:pt x="67198" y="33051"/>
                </a:lnTo>
                <a:lnTo>
                  <a:pt x="60960" y="35052"/>
                </a:lnTo>
                <a:lnTo>
                  <a:pt x="53340" y="38100"/>
                </a:lnTo>
                <a:lnTo>
                  <a:pt x="49276" y="41148"/>
                </a:lnTo>
                <a:close/>
              </a:path>
              <a:path w="90170" h="175259">
                <a:moveTo>
                  <a:pt x="27432" y="175260"/>
                </a:moveTo>
                <a:lnTo>
                  <a:pt x="0" y="175260"/>
                </a:lnTo>
                <a:lnTo>
                  <a:pt x="0" y="4572"/>
                </a:lnTo>
                <a:lnTo>
                  <a:pt x="25908" y="4572"/>
                </a:lnTo>
                <a:lnTo>
                  <a:pt x="25908" y="41148"/>
                </a:lnTo>
                <a:lnTo>
                  <a:pt x="49276" y="41148"/>
                </a:lnTo>
                <a:lnTo>
                  <a:pt x="47244" y="42672"/>
                </a:lnTo>
                <a:lnTo>
                  <a:pt x="42672" y="48768"/>
                </a:lnTo>
                <a:lnTo>
                  <a:pt x="36576" y="54864"/>
                </a:lnTo>
                <a:lnTo>
                  <a:pt x="33528" y="62484"/>
                </a:lnTo>
                <a:lnTo>
                  <a:pt x="32004" y="70104"/>
                </a:lnTo>
                <a:lnTo>
                  <a:pt x="30003" y="77009"/>
                </a:lnTo>
                <a:lnTo>
                  <a:pt x="28575" y="84201"/>
                </a:lnTo>
                <a:lnTo>
                  <a:pt x="27717" y="91963"/>
                </a:lnTo>
                <a:lnTo>
                  <a:pt x="27432" y="100584"/>
                </a:lnTo>
                <a:lnTo>
                  <a:pt x="27432" y="175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430982" y="798022"/>
            <a:ext cx="110403" cy="121660"/>
          </a:xfrm>
          <a:custGeom>
            <a:avLst/>
            <a:gdLst/>
            <a:ahLst/>
            <a:cxnLst/>
            <a:rect l="l" t="t" r="r" b="b"/>
            <a:pathLst>
              <a:path w="161925" h="178434">
                <a:moveTo>
                  <a:pt x="35051" y="56388"/>
                </a:moveTo>
                <a:lnTo>
                  <a:pt x="7619" y="56388"/>
                </a:lnTo>
                <a:lnTo>
                  <a:pt x="7929" y="48910"/>
                </a:lnTo>
                <a:lnTo>
                  <a:pt x="8953" y="42291"/>
                </a:lnTo>
                <a:lnTo>
                  <a:pt x="10834" y="36242"/>
                </a:lnTo>
                <a:lnTo>
                  <a:pt x="13715" y="30480"/>
                </a:lnTo>
                <a:lnTo>
                  <a:pt x="16763" y="22860"/>
                </a:lnTo>
                <a:lnTo>
                  <a:pt x="51815" y="3048"/>
                </a:lnTo>
                <a:lnTo>
                  <a:pt x="79247" y="0"/>
                </a:lnTo>
                <a:lnTo>
                  <a:pt x="86867" y="0"/>
                </a:lnTo>
                <a:lnTo>
                  <a:pt x="94487" y="1524"/>
                </a:lnTo>
                <a:lnTo>
                  <a:pt x="102107" y="1524"/>
                </a:lnTo>
                <a:lnTo>
                  <a:pt x="137159" y="22860"/>
                </a:lnTo>
                <a:lnTo>
                  <a:pt x="137921" y="24384"/>
                </a:lnTo>
                <a:lnTo>
                  <a:pt x="77723" y="24384"/>
                </a:lnTo>
                <a:lnTo>
                  <a:pt x="68889" y="24931"/>
                </a:lnTo>
                <a:lnTo>
                  <a:pt x="35885" y="48077"/>
                </a:lnTo>
                <a:lnTo>
                  <a:pt x="35051" y="56388"/>
                </a:lnTo>
                <a:close/>
              </a:path>
              <a:path w="161925" h="178434">
                <a:moveTo>
                  <a:pt x="56387" y="178308"/>
                </a:moveTo>
                <a:lnTo>
                  <a:pt x="41147" y="178308"/>
                </a:lnTo>
                <a:lnTo>
                  <a:pt x="33527" y="176784"/>
                </a:lnTo>
                <a:lnTo>
                  <a:pt x="27431" y="173736"/>
                </a:lnTo>
                <a:lnTo>
                  <a:pt x="21335" y="172212"/>
                </a:lnTo>
                <a:lnTo>
                  <a:pt x="15239" y="167640"/>
                </a:lnTo>
                <a:lnTo>
                  <a:pt x="10667" y="164592"/>
                </a:lnTo>
                <a:lnTo>
                  <a:pt x="6095" y="158496"/>
                </a:lnTo>
                <a:lnTo>
                  <a:pt x="4571" y="153924"/>
                </a:lnTo>
                <a:lnTo>
                  <a:pt x="1524" y="147828"/>
                </a:lnTo>
                <a:lnTo>
                  <a:pt x="0" y="140208"/>
                </a:lnTo>
                <a:lnTo>
                  <a:pt x="0" y="121920"/>
                </a:lnTo>
                <a:lnTo>
                  <a:pt x="1524" y="112776"/>
                </a:lnTo>
                <a:lnTo>
                  <a:pt x="7619" y="100584"/>
                </a:lnTo>
                <a:lnTo>
                  <a:pt x="12191" y="96012"/>
                </a:lnTo>
                <a:lnTo>
                  <a:pt x="16763" y="92964"/>
                </a:lnTo>
                <a:lnTo>
                  <a:pt x="22859" y="88392"/>
                </a:lnTo>
                <a:lnTo>
                  <a:pt x="28955" y="85344"/>
                </a:lnTo>
                <a:lnTo>
                  <a:pt x="36575" y="83820"/>
                </a:lnTo>
                <a:lnTo>
                  <a:pt x="42671" y="80772"/>
                </a:lnTo>
                <a:lnTo>
                  <a:pt x="50291" y="79248"/>
                </a:lnTo>
                <a:lnTo>
                  <a:pt x="57911" y="79248"/>
                </a:lnTo>
                <a:lnTo>
                  <a:pt x="73151" y="76200"/>
                </a:lnTo>
                <a:lnTo>
                  <a:pt x="79247" y="74676"/>
                </a:lnTo>
                <a:lnTo>
                  <a:pt x="86867" y="74676"/>
                </a:lnTo>
                <a:lnTo>
                  <a:pt x="92963" y="73152"/>
                </a:lnTo>
                <a:lnTo>
                  <a:pt x="97535" y="71628"/>
                </a:lnTo>
                <a:lnTo>
                  <a:pt x="103631" y="70104"/>
                </a:lnTo>
                <a:lnTo>
                  <a:pt x="108203" y="68580"/>
                </a:lnTo>
                <a:lnTo>
                  <a:pt x="114299" y="62484"/>
                </a:lnTo>
                <a:lnTo>
                  <a:pt x="115823" y="57912"/>
                </a:lnTo>
                <a:lnTo>
                  <a:pt x="115823" y="47244"/>
                </a:lnTo>
                <a:lnTo>
                  <a:pt x="114299" y="42672"/>
                </a:lnTo>
                <a:lnTo>
                  <a:pt x="111251" y="38100"/>
                </a:lnTo>
                <a:lnTo>
                  <a:pt x="109727" y="35052"/>
                </a:lnTo>
                <a:lnTo>
                  <a:pt x="106679" y="32004"/>
                </a:lnTo>
                <a:lnTo>
                  <a:pt x="102107" y="30480"/>
                </a:lnTo>
                <a:lnTo>
                  <a:pt x="99059" y="27432"/>
                </a:lnTo>
                <a:lnTo>
                  <a:pt x="94487" y="25908"/>
                </a:lnTo>
                <a:lnTo>
                  <a:pt x="85343" y="25908"/>
                </a:lnTo>
                <a:lnTo>
                  <a:pt x="80771" y="24384"/>
                </a:lnTo>
                <a:lnTo>
                  <a:pt x="137921" y="24384"/>
                </a:lnTo>
                <a:lnTo>
                  <a:pt x="140207" y="28956"/>
                </a:lnTo>
                <a:lnTo>
                  <a:pt x="143255" y="38100"/>
                </a:lnTo>
                <a:lnTo>
                  <a:pt x="143255" y="86868"/>
                </a:lnTo>
                <a:lnTo>
                  <a:pt x="115823" y="86868"/>
                </a:lnTo>
                <a:lnTo>
                  <a:pt x="111251" y="89916"/>
                </a:lnTo>
                <a:lnTo>
                  <a:pt x="106679" y="91440"/>
                </a:lnTo>
                <a:lnTo>
                  <a:pt x="100583" y="92964"/>
                </a:lnTo>
                <a:lnTo>
                  <a:pt x="96011" y="94488"/>
                </a:lnTo>
                <a:lnTo>
                  <a:pt x="89915" y="94488"/>
                </a:lnTo>
                <a:lnTo>
                  <a:pt x="83819" y="96012"/>
                </a:lnTo>
                <a:lnTo>
                  <a:pt x="77723" y="96012"/>
                </a:lnTo>
                <a:lnTo>
                  <a:pt x="70103" y="97536"/>
                </a:lnTo>
                <a:lnTo>
                  <a:pt x="64007" y="99060"/>
                </a:lnTo>
                <a:lnTo>
                  <a:pt x="57911" y="99060"/>
                </a:lnTo>
                <a:lnTo>
                  <a:pt x="51815" y="100584"/>
                </a:lnTo>
                <a:lnTo>
                  <a:pt x="47243" y="103632"/>
                </a:lnTo>
                <a:lnTo>
                  <a:pt x="42671" y="105156"/>
                </a:lnTo>
                <a:lnTo>
                  <a:pt x="38099" y="108204"/>
                </a:lnTo>
                <a:lnTo>
                  <a:pt x="32003" y="117348"/>
                </a:lnTo>
                <a:lnTo>
                  <a:pt x="30479" y="121920"/>
                </a:lnTo>
                <a:lnTo>
                  <a:pt x="30479" y="137160"/>
                </a:lnTo>
                <a:lnTo>
                  <a:pt x="32003" y="141732"/>
                </a:lnTo>
                <a:lnTo>
                  <a:pt x="39623" y="149352"/>
                </a:lnTo>
                <a:lnTo>
                  <a:pt x="45719" y="152400"/>
                </a:lnTo>
                <a:lnTo>
                  <a:pt x="50291" y="152400"/>
                </a:lnTo>
                <a:lnTo>
                  <a:pt x="54863" y="153924"/>
                </a:lnTo>
                <a:lnTo>
                  <a:pt x="115796" y="153924"/>
                </a:lnTo>
                <a:lnTo>
                  <a:pt x="110704" y="158924"/>
                </a:lnTo>
                <a:lnTo>
                  <a:pt x="73723" y="176974"/>
                </a:lnTo>
                <a:lnTo>
                  <a:pt x="65270" y="177998"/>
                </a:lnTo>
                <a:lnTo>
                  <a:pt x="56387" y="178308"/>
                </a:lnTo>
                <a:close/>
              </a:path>
              <a:path w="161925" h="178434">
                <a:moveTo>
                  <a:pt x="115796" y="153924"/>
                </a:moveTo>
                <a:lnTo>
                  <a:pt x="80771" y="153924"/>
                </a:lnTo>
                <a:lnTo>
                  <a:pt x="99059" y="144780"/>
                </a:lnTo>
                <a:lnTo>
                  <a:pt x="103631" y="141732"/>
                </a:lnTo>
                <a:lnTo>
                  <a:pt x="112775" y="128016"/>
                </a:lnTo>
                <a:lnTo>
                  <a:pt x="114299" y="123444"/>
                </a:lnTo>
                <a:lnTo>
                  <a:pt x="115823" y="120396"/>
                </a:lnTo>
                <a:lnTo>
                  <a:pt x="115823" y="86868"/>
                </a:lnTo>
                <a:lnTo>
                  <a:pt x="143255" y="86868"/>
                </a:lnTo>
                <a:lnTo>
                  <a:pt x="143255" y="149352"/>
                </a:lnTo>
                <a:lnTo>
                  <a:pt x="144779" y="152400"/>
                </a:lnTo>
                <a:lnTo>
                  <a:pt x="117347" y="152400"/>
                </a:lnTo>
                <a:lnTo>
                  <a:pt x="115796" y="153924"/>
                </a:lnTo>
                <a:close/>
              </a:path>
              <a:path w="161925" h="178434">
                <a:moveTo>
                  <a:pt x="149351" y="178308"/>
                </a:moveTo>
                <a:lnTo>
                  <a:pt x="132587" y="178308"/>
                </a:lnTo>
                <a:lnTo>
                  <a:pt x="128015" y="176784"/>
                </a:lnTo>
                <a:lnTo>
                  <a:pt x="123443" y="172212"/>
                </a:lnTo>
                <a:lnTo>
                  <a:pt x="118871" y="169164"/>
                </a:lnTo>
                <a:lnTo>
                  <a:pt x="117347" y="161544"/>
                </a:lnTo>
                <a:lnTo>
                  <a:pt x="117347" y="152400"/>
                </a:lnTo>
                <a:lnTo>
                  <a:pt x="144779" y="152400"/>
                </a:lnTo>
                <a:lnTo>
                  <a:pt x="147827" y="153924"/>
                </a:lnTo>
                <a:lnTo>
                  <a:pt x="161543" y="153924"/>
                </a:lnTo>
                <a:lnTo>
                  <a:pt x="161543" y="175260"/>
                </a:lnTo>
                <a:lnTo>
                  <a:pt x="149351" y="178308"/>
                </a:lnTo>
                <a:close/>
              </a:path>
              <a:path w="161925" h="178434">
                <a:moveTo>
                  <a:pt x="161543" y="153924"/>
                </a:moveTo>
                <a:lnTo>
                  <a:pt x="156971" y="153924"/>
                </a:lnTo>
                <a:lnTo>
                  <a:pt x="161543" y="152400"/>
                </a:lnTo>
                <a:lnTo>
                  <a:pt x="161543" y="153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551516" y="756458"/>
            <a:ext cx="110403" cy="163224"/>
          </a:xfrm>
          <a:custGeom>
            <a:avLst/>
            <a:gdLst/>
            <a:ahLst/>
            <a:cxnLst/>
            <a:rect l="l" t="t" r="r" b="b"/>
            <a:pathLst>
              <a:path w="161925" h="239394">
                <a:moveTo>
                  <a:pt x="161544" y="89916"/>
                </a:moveTo>
                <a:lnTo>
                  <a:pt x="134112" y="89916"/>
                </a:lnTo>
                <a:lnTo>
                  <a:pt x="134112" y="0"/>
                </a:lnTo>
                <a:lnTo>
                  <a:pt x="161544" y="0"/>
                </a:lnTo>
                <a:lnTo>
                  <a:pt x="161544" y="89916"/>
                </a:lnTo>
                <a:close/>
              </a:path>
              <a:path w="161925" h="239394">
                <a:moveTo>
                  <a:pt x="79248" y="239268"/>
                </a:moveTo>
                <a:lnTo>
                  <a:pt x="37385" y="228576"/>
                </a:lnTo>
                <a:lnTo>
                  <a:pt x="11049" y="200025"/>
                </a:lnTo>
                <a:lnTo>
                  <a:pt x="285" y="159758"/>
                </a:lnTo>
                <a:lnTo>
                  <a:pt x="0" y="150876"/>
                </a:lnTo>
                <a:lnTo>
                  <a:pt x="285" y="141993"/>
                </a:lnTo>
                <a:lnTo>
                  <a:pt x="10477" y="102298"/>
                </a:lnTo>
                <a:lnTo>
                  <a:pt x="36742" y="73818"/>
                </a:lnTo>
                <a:lnTo>
                  <a:pt x="77724" y="62484"/>
                </a:lnTo>
                <a:lnTo>
                  <a:pt x="82296" y="62484"/>
                </a:lnTo>
                <a:lnTo>
                  <a:pt x="88392" y="64008"/>
                </a:lnTo>
                <a:lnTo>
                  <a:pt x="92964" y="64008"/>
                </a:lnTo>
                <a:lnTo>
                  <a:pt x="97536" y="65532"/>
                </a:lnTo>
                <a:lnTo>
                  <a:pt x="103632" y="67056"/>
                </a:lnTo>
                <a:lnTo>
                  <a:pt x="112776" y="70104"/>
                </a:lnTo>
                <a:lnTo>
                  <a:pt x="117348" y="73152"/>
                </a:lnTo>
                <a:lnTo>
                  <a:pt x="121920" y="77724"/>
                </a:lnTo>
                <a:lnTo>
                  <a:pt x="126492" y="80772"/>
                </a:lnTo>
                <a:lnTo>
                  <a:pt x="131064" y="85344"/>
                </a:lnTo>
                <a:lnTo>
                  <a:pt x="132080" y="86868"/>
                </a:lnTo>
                <a:lnTo>
                  <a:pt x="71628" y="86868"/>
                </a:lnTo>
                <a:lnTo>
                  <a:pt x="64008" y="89916"/>
                </a:lnTo>
                <a:lnTo>
                  <a:pt x="57912" y="92964"/>
                </a:lnTo>
                <a:lnTo>
                  <a:pt x="50292" y="96012"/>
                </a:lnTo>
                <a:lnTo>
                  <a:pt x="41148" y="108204"/>
                </a:lnTo>
                <a:lnTo>
                  <a:pt x="35052" y="120396"/>
                </a:lnTo>
                <a:lnTo>
                  <a:pt x="33528" y="128016"/>
                </a:lnTo>
                <a:lnTo>
                  <a:pt x="32004" y="137160"/>
                </a:lnTo>
                <a:lnTo>
                  <a:pt x="30480" y="144780"/>
                </a:lnTo>
                <a:lnTo>
                  <a:pt x="30480" y="160020"/>
                </a:lnTo>
                <a:lnTo>
                  <a:pt x="32004" y="169164"/>
                </a:lnTo>
                <a:lnTo>
                  <a:pt x="33528" y="175260"/>
                </a:lnTo>
                <a:lnTo>
                  <a:pt x="35052" y="182880"/>
                </a:lnTo>
                <a:lnTo>
                  <a:pt x="67056" y="213360"/>
                </a:lnTo>
                <a:lnTo>
                  <a:pt x="74676" y="214884"/>
                </a:lnTo>
                <a:lnTo>
                  <a:pt x="133151" y="214884"/>
                </a:lnTo>
                <a:lnTo>
                  <a:pt x="130135" y="219670"/>
                </a:lnTo>
                <a:lnTo>
                  <a:pt x="96583" y="237934"/>
                </a:lnTo>
                <a:lnTo>
                  <a:pt x="88130" y="238958"/>
                </a:lnTo>
                <a:lnTo>
                  <a:pt x="79248" y="239268"/>
                </a:lnTo>
                <a:close/>
              </a:path>
              <a:path w="161925" h="239394">
                <a:moveTo>
                  <a:pt x="133151" y="214884"/>
                </a:moveTo>
                <a:lnTo>
                  <a:pt x="92964" y="214884"/>
                </a:lnTo>
                <a:lnTo>
                  <a:pt x="100584" y="213360"/>
                </a:lnTo>
                <a:lnTo>
                  <a:pt x="106680" y="210312"/>
                </a:lnTo>
                <a:lnTo>
                  <a:pt x="135636" y="160020"/>
                </a:lnTo>
                <a:lnTo>
                  <a:pt x="135636" y="143256"/>
                </a:lnTo>
                <a:lnTo>
                  <a:pt x="118872" y="100584"/>
                </a:lnTo>
                <a:lnTo>
                  <a:pt x="91440" y="86868"/>
                </a:lnTo>
                <a:lnTo>
                  <a:pt x="132080" y="86868"/>
                </a:lnTo>
                <a:lnTo>
                  <a:pt x="134112" y="89916"/>
                </a:lnTo>
                <a:lnTo>
                  <a:pt x="161544" y="89916"/>
                </a:lnTo>
                <a:lnTo>
                  <a:pt x="161544" y="213360"/>
                </a:lnTo>
                <a:lnTo>
                  <a:pt x="134112" y="213360"/>
                </a:lnTo>
                <a:lnTo>
                  <a:pt x="133151" y="214884"/>
                </a:lnTo>
                <a:close/>
              </a:path>
              <a:path w="161925" h="239394">
                <a:moveTo>
                  <a:pt x="161544" y="236220"/>
                </a:moveTo>
                <a:lnTo>
                  <a:pt x="134112" y="236220"/>
                </a:lnTo>
                <a:lnTo>
                  <a:pt x="134112" y="213360"/>
                </a:lnTo>
                <a:lnTo>
                  <a:pt x="161544" y="213360"/>
                </a:lnTo>
                <a:lnTo>
                  <a:pt x="161544" y="236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691794" y="756458"/>
            <a:ext cx="19050" cy="24245"/>
          </a:xfrm>
          <a:custGeom>
            <a:avLst/>
            <a:gdLst/>
            <a:ahLst/>
            <a:cxnLst/>
            <a:rect l="l" t="t" r="r" b="b"/>
            <a:pathLst>
              <a:path w="27940" h="35559">
                <a:moveTo>
                  <a:pt x="27432" y="35052"/>
                </a:moveTo>
                <a:lnTo>
                  <a:pt x="0" y="35052"/>
                </a:lnTo>
                <a:lnTo>
                  <a:pt x="0" y="0"/>
                </a:lnTo>
                <a:lnTo>
                  <a:pt x="27432" y="0"/>
                </a:lnTo>
                <a:lnTo>
                  <a:pt x="2743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701145" y="801139"/>
            <a:ext cx="0" cy="116465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688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728162" y="765810"/>
            <a:ext cx="63385" cy="1517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813367" y="756458"/>
            <a:ext cx="19050" cy="24245"/>
          </a:xfrm>
          <a:custGeom>
            <a:avLst/>
            <a:gdLst/>
            <a:ahLst/>
            <a:cxnLst/>
            <a:rect l="l" t="t" r="r" b="b"/>
            <a:pathLst>
              <a:path w="27940" h="35559">
                <a:moveTo>
                  <a:pt x="27432" y="35052"/>
                </a:moveTo>
                <a:lnTo>
                  <a:pt x="0" y="35052"/>
                </a:lnTo>
                <a:lnTo>
                  <a:pt x="0" y="0"/>
                </a:lnTo>
                <a:lnTo>
                  <a:pt x="27432" y="0"/>
                </a:lnTo>
                <a:lnTo>
                  <a:pt x="2743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822719" y="801139"/>
            <a:ext cx="0" cy="116465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688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855969" y="799060"/>
            <a:ext cx="112222" cy="1205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991052" y="799060"/>
            <a:ext cx="95596" cy="1184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110547" y="798022"/>
            <a:ext cx="110143" cy="1215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248227" y="756459"/>
            <a:ext cx="0" cy="162358"/>
          </a:xfrm>
          <a:custGeom>
            <a:avLst/>
            <a:gdLst/>
            <a:ahLst/>
            <a:cxnLst/>
            <a:rect l="l" t="t" r="r" b="b"/>
            <a:pathLst>
              <a:path h="238125">
                <a:moveTo>
                  <a:pt x="0" y="0"/>
                </a:moveTo>
                <a:lnTo>
                  <a:pt x="0" y="2377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6352655" y="756459"/>
            <a:ext cx="161059" cy="1610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559954" y="756805"/>
            <a:ext cx="0" cy="142875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50"/>
                </a:lnTo>
              </a:path>
            </a:pathLst>
          </a:custGeom>
          <a:ln w="320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549044" y="908771"/>
            <a:ext cx="107373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6971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186006" y="835428"/>
            <a:ext cx="218209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39" y="0"/>
                </a:lnTo>
              </a:path>
            </a:pathLst>
          </a:custGeom>
          <a:ln w="57911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550727" y="756458"/>
            <a:ext cx="133004" cy="1610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7700356" y="799060"/>
            <a:ext cx="107026" cy="1205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820891" y="799060"/>
            <a:ext cx="107026" cy="1205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949737" y="799060"/>
            <a:ext cx="109105" cy="16313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147165" y="756805"/>
            <a:ext cx="223405" cy="1627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384079" y="798022"/>
            <a:ext cx="110143" cy="12157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8509808" y="798022"/>
            <a:ext cx="61306" cy="1194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589818" y="799060"/>
            <a:ext cx="95596" cy="1184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8716587" y="756458"/>
            <a:ext cx="19050" cy="24245"/>
          </a:xfrm>
          <a:custGeom>
            <a:avLst/>
            <a:gdLst/>
            <a:ahLst/>
            <a:cxnLst/>
            <a:rect l="l" t="t" r="r" b="b"/>
            <a:pathLst>
              <a:path w="27940" h="35559">
                <a:moveTo>
                  <a:pt x="27432" y="35052"/>
                </a:moveTo>
                <a:lnTo>
                  <a:pt x="0" y="35052"/>
                </a:lnTo>
                <a:lnTo>
                  <a:pt x="0" y="0"/>
                </a:lnTo>
                <a:lnTo>
                  <a:pt x="27432" y="0"/>
                </a:lnTo>
                <a:lnTo>
                  <a:pt x="2743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8725939" y="801139"/>
            <a:ext cx="0" cy="116465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688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8765425" y="799060"/>
            <a:ext cx="95596" cy="1184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8884953" y="799060"/>
            <a:ext cx="105955" cy="16521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5910" y="2730325"/>
            <a:ext cx="201584" cy="1686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179522" y="6135831"/>
            <a:ext cx="195695" cy="221673"/>
          </a:xfrm>
          <a:custGeom>
            <a:avLst/>
            <a:gdLst/>
            <a:ahLst/>
            <a:cxnLst/>
            <a:rect l="l" t="t" r="r" b="b"/>
            <a:pathLst>
              <a:path w="287020" h="325120">
                <a:moveTo>
                  <a:pt x="143256" y="303276"/>
                </a:moveTo>
                <a:lnTo>
                  <a:pt x="97821" y="296203"/>
                </a:lnTo>
                <a:lnTo>
                  <a:pt x="58674" y="277558"/>
                </a:lnTo>
                <a:lnTo>
                  <a:pt x="29527" y="249769"/>
                </a:lnTo>
                <a:lnTo>
                  <a:pt x="10668" y="211836"/>
                </a:lnTo>
                <a:lnTo>
                  <a:pt x="595" y="168116"/>
                </a:lnTo>
                <a:lnTo>
                  <a:pt x="0" y="152400"/>
                </a:lnTo>
                <a:lnTo>
                  <a:pt x="595" y="136683"/>
                </a:lnTo>
                <a:lnTo>
                  <a:pt x="10668" y="92964"/>
                </a:lnTo>
                <a:lnTo>
                  <a:pt x="29527" y="55030"/>
                </a:lnTo>
                <a:lnTo>
                  <a:pt x="58674" y="25908"/>
                </a:lnTo>
                <a:lnTo>
                  <a:pt x="978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934" y="34480"/>
                </a:lnTo>
                <a:lnTo>
                  <a:pt x="255847" y="53340"/>
                </a:lnTo>
                <a:lnTo>
                  <a:pt x="143256" y="53340"/>
                </a:lnTo>
                <a:lnTo>
                  <a:pt x="133254" y="53887"/>
                </a:lnTo>
                <a:lnTo>
                  <a:pt x="93345" y="71247"/>
                </a:lnTo>
                <a:lnTo>
                  <a:pt x="71151" y="106965"/>
                </a:lnTo>
                <a:lnTo>
                  <a:pt x="64008" y="152400"/>
                </a:lnTo>
                <a:lnTo>
                  <a:pt x="64293" y="161544"/>
                </a:lnTo>
                <a:lnTo>
                  <a:pt x="74295" y="204787"/>
                </a:lnTo>
                <a:lnTo>
                  <a:pt x="99869" y="237458"/>
                </a:lnTo>
                <a:lnTo>
                  <a:pt x="143256" y="249936"/>
                </a:lnTo>
                <a:lnTo>
                  <a:pt x="258395" y="249936"/>
                </a:lnTo>
                <a:lnTo>
                  <a:pt x="249936" y="260604"/>
                </a:lnTo>
                <a:lnTo>
                  <a:pt x="277021" y="286512"/>
                </a:lnTo>
                <a:lnTo>
                  <a:pt x="214884" y="286512"/>
                </a:lnTo>
                <a:lnTo>
                  <a:pt x="199405" y="293631"/>
                </a:lnTo>
                <a:lnTo>
                  <a:pt x="182499" y="298894"/>
                </a:lnTo>
                <a:lnTo>
                  <a:pt x="163877" y="302156"/>
                </a:lnTo>
                <a:lnTo>
                  <a:pt x="143256" y="303276"/>
                </a:lnTo>
                <a:close/>
              </a:path>
              <a:path w="287020" h="325120">
                <a:moveTo>
                  <a:pt x="274238" y="220980"/>
                </a:moveTo>
                <a:lnTo>
                  <a:pt x="205740" y="220980"/>
                </a:lnTo>
                <a:lnTo>
                  <a:pt x="209145" y="214979"/>
                </a:lnTo>
                <a:lnTo>
                  <a:pt x="212407" y="208407"/>
                </a:lnTo>
                <a:lnTo>
                  <a:pt x="222218" y="164830"/>
                </a:lnTo>
                <a:lnTo>
                  <a:pt x="222504" y="153924"/>
                </a:lnTo>
                <a:lnTo>
                  <a:pt x="222242" y="143898"/>
                </a:lnTo>
                <a:lnTo>
                  <a:pt x="213741" y="98679"/>
                </a:lnTo>
                <a:lnTo>
                  <a:pt x="187309" y="66460"/>
                </a:lnTo>
                <a:lnTo>
                  <a:pt x="143256" y="53340"/>
                </a:lnTo>
                <a:lnTo>
                  <a:pt x="255847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2" y="153924"/>
                </a:lnTo>
                <a:lnTo>
                  <a:pt x="285940" y="169640"/>
                </a:lnTo>
                <a:lnTo>
                  <a:pt x="284226" y="184785"/>
                </a:lnTo>
                <a:lnTo>
                  <a:pt x="281368" y="199358"/>
                </a:lnTo>
                <a:lnTo>
                  <a:pt x="277368" y="213360"/>
                </a:lnTo>
                <a:lnTo>
                  <a:pt x="274238" y="220980"/>
                </a:lnTo>
                <a:close/>
              </a:path>
              <a:path w="287020" h="325120">
                <a:moveTo>
                  <a:pt x="258395" y="249936"/>
                </a:moveTo>
                <a:lnTo>
                  <a:pt x="160020" y="249936"/>
                </a:lnTo>
                <a:lnTo>
                  <a:pt x="163068" y="248412"/>
                </a:lnTo>
                <a:lnTo>
                  <a:pt x="166116" y="248412"/>
                </a:lnTo>
                <a:lnTo>
                  <a:pt x="169164" y="246888"/>
                </a:lnTo>
                <a:lnTo>
                  <a:pt x="141732" y="222504"/>
                </a:lnTo>
                <a:lnTo>
                  <a:pt x="172212" y="190500"/>
                </a:lnTo>
                <a:lnTo>
                  <a:pt x="205740" y="220980"/>
                </a:lnTo>
                <a:lnTo>
                  <a:pt x="274238" y="220980"/>
                </a:lnTo>
                <a:lnTo>
                  <a:pt x="272224" y="225885"/>
                </a:lnTo>
                <a:lnTo>
                  <a:pt x="265938" y="238125"/>
                </a:lnTo>
                <a:lnTo>
                  <a:pt x="258508" y="249793"/>
                </a:lnTo>
                <a:lnTo>
                  <a:pt x="258395" y="249936"/>
                </a:lnTo>
                <a:close/>
              </a:path>
              <a:path w="287020" h="325120">
                <a:moveTo>
                  <a:pt x="256032" y="324612"/>
                </a:moveTo>
                <a:lnTo>
                  <a:pt x="214884" y="286512"/>
                </a:lnTo>
                <a:lnTo>
                  <a:pt x="277021" y="286512"/>
                </a:lnTo>
                <a:lnTo>
                  <a:pt x="284988" y="294132"/>
                </a:lnTo>
                <a:lnTo>
                  <a:pt x="256032" y="32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399809" y="6195060"/>
            <a:ext cx="135082" cy="14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557751" y="6190904"/>
            <a:ext cx="140277" cy="150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722966" y="6190903"/>
            <a:ext cx="135082" cy="147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874674" y="615245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24968" y="275844"/>
                </a:moveTo>
                <a:lnTo>
                  <a:pt x="102108" y="275844"/>
                </a:lnTo>
                <a:lnTo>
                  <a:pt x="95273" y="275820"/>
                </a:lnTo>
                <a:lnTo>
                  <a:pt x="48768" y="263652"/>
                </a:lnTo>
                <a:lnTo>
                  <a:pt x="41148" y="251460"/>
                </a:lnTo>
                <a:lnTo>
                  <a:pt x="38266" y="246340"/>
                </a:lnTo>
                <a:lnTo>
                  <a:pt x="36385" y="240220"/>
                </a:lnTo>
                <a:lnTo>
                  <a:pt x="35361" y="233243"/>
                </a:lnTo>
                <a:lnTo>
                  <a:pt x="35174" y="22860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31064" y="274320"/>
                </a:lnTo>
                <a:lnTo>
                  <a:pt x="124968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985856" y="6139988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005598" y="6195060"/>
            <a:ext cx="0" cy="143741"/>
          </a:xfrm>
          <a:custGeom>
            <a:avLst/>
            <a:gdLst/>
            <a:ahLst/>
            <a:cxnLst/>
            <a:rect l="l" t="t" r="r" b="b"/>
            <a:pathLst>
              <a:path h="210820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044046" y="615245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24968" y="275844"/>
                </a:moveTo>
                <a:lnTo>
                  <a:pt x="83820" y="275844"/>
                </a:lnTo>
                <a:lnTo>
                  <a:pt x="76200" y="274320"/>
                </a:lnTo>
                <a:lnTo>
                  <a:pt x="67056" y="272796"/>
                </a:lnTo>
                <a:lnTo>
                  <a:pt x="37623" y="24634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29540" y="274320"/>
                </a:lnTo>
                <a:lnTo>
                  <a:pt x="124968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137563" y="6195060"/>
            <a:ext cx="147638" cy="193531"/>
          </a:xfrm>
          <a:custGeom>
            <a:avLst/>
            <a:gdLst/>
            <a:ahLst/>
            <a:cxnLst/>
            <a:rect l="l" t="t" r="r" b="b"/>
            <a:pathLst>
              <a:path w="216534" h="283845">
                <a:moveTo>
                  <a:pt x="128016" y="236219"/>
                </a:moveTo>
                <a:lnTo>
                  <a:pt x="62484" y="236219"/>
                </a:lnTo>
                <a:lnTo>
                  <a:pt x="67056" y="233171"/>
                </a:lnTo>
                <a:lnTo>
                  <a:pt x="71628" y="227075"/>
                </a:lnTo>
                <a:lnTo>
                  <a:pt x="74676" y="222503"/>
                </a:lnTo>
                <a:lnTo>
                  <a:pt x="76200" y="216407"/>
                </a:lnTo>
                <a:lnTo>
                  <a:pt x="76200" y="201167"/>
                </a:lnTo>
                <a:lnTo>
                  <a:pt x="74676" y="196595"/>
                </a:lnTo>
                <a:lnTo>
                  <a:pt x="0" y="0"/>
                </a:lnTo>
                <a:lnTo>
                  <a:pt x="62484" y="0"/>
                </a:lnTo>
                <a:lnTo>
                  <a:pt x="109728" y="143255"/>
                </a:lnTo>
                <a:lnTo>
                  <a:pt x="162802" y="143255"/>
                </a:lnTo>
                <a:lnTo>
                  <a:pt x="128016" y="236219"/>
                </a:lnTo>
                <a:close/>
              </a:path>
              <a:path w="216534" h="283845">
                <a:moveTo>
                  <a:pt x="162802" y="143255"/>
                </a:moveTo>
                <a:lnTo>
                  <a:pt x="109728" y="143255"/>
                </a:lnTo>
                <a:lnTo>
                  <a:pt x="156972" y="0"/>
                </a:lnTo>
                <a:lnTo>
                  <a:pt x="216408" y="0"/>
                </a:lnTo>
                <a:lnTo>
                  <a:pt x="162802" y="143255"/>
                </a:lnTo>
                <a:close/>
              </a:path>
              <a:path w="216534" h="283845">
                <a:moveTo>
                  <a:pt x="56388" y="283463"/>
                </a:moveTo>
                <a:lnTo>
                  <a:pt x="32004" y="283463"/>
                </a:lnTo>
                <a:lnTo>
                  <a:pt x="25908" y="281939"/>
                </a:lnTo>
                <a:lnTo>
                  <a:pt x="19812" y="281939"/>
                </a:lnTo>
                <a:lnTo>
                  <a:pt x="19812" y="234695"/>
                </a:lnTo>
                <a:lnTo>
                  <a:pt x="32004" y="234695"/>
                </a:lnTo>
                <a:lnTo>
                  <a:pt x="36576" y="236219"/>
                </a:lnTo>
                <a:lnTo>
                  <a:pt x="128016" y="236219"/>
                </a:lnTo>
                <a:lnTo>
                  <a:pt x="102108" y="272795"/>
                </a:lnTo>
                <a:lnTo>
                  <a:pt x="70389" y="282868"/>
                </a:lnTo>
                <a:lnTo>
                  <a:pt x="56388" y="283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370319" y="6190904"/>
            <a:ext cx="148590" cy="1506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529300" y="6139989"/>
            <a:ext cx="92652" cy="198726"/>
          </a:xfrm>
          <a:custGeom>
            <a:avLst/>
            <a:gdLst/>
            <a:ahLst/>
            <a:cxnLst/>
            <a:rect l="l" t="t" r="r" b="b"/>
            <a:pathLst>
              <a:path w="135890" h="291465">
                <a:moveTo>
                  <a:pt x="92964" y="80772"/>
                </a:moveTo>
                <a:lnTo>
                  <a:pt x="35052" y="80772"/>
                </a:lnTo>
                <a:lnTo>
                  <a:pt x="35052" y="64008"/>
                </a:lnTo>
                <a:lnTo>
                  <a:pt x="53340" y="18288"/>
                </a:lnTo>
                <a:lnTo>
                  <a:pt x="88915" y="1143"/>
                </a:lnTo>
                <a:lnTo>
                  <a:pt x="105156" y="0"/>
                </a:lnTo>
                <a:lnTo>
                  <a:pt x="121920" y="0"/>
                </a:lnTo>
                <a:lnTo>
                  <a:pt x="126492" y="1524"/>
                </a:lnTo>
                <a:lnTo>
                  <a:pt x="135636" y="1524"/>
                </a:lnTo>
                <a:lnTo>
                  <a:pt x="135636" y="44196"/>
                </a:lnTo>
                <a:lnTo>
                  <a:pt x="106680" y="44196"/>
                </a:lnTo>
                <a:lnTo>
                  <a:pt x="102108" y="45720"/>
                </a:lnTo>
                <a:lnTo>
                  <a:pt x="94488" y="53340"/>
                </a:lnTo>
                <a:lnTo>
                  <a:pt x="92964" y="59436"/>
                </a:lnTo>
                <a:lnTo>
                  <a:pt x="92964" y="80772"/>
                </a:lnTo>
                <a:close/>
              </a:path>
              <a:path w="135890" h="291465">
                <a:moveTo>
                  <a:pt x="135636" y="45720"/>
                </a:moveTo>
                <a:lnTo>
                  <a:pt x="129540" y="44196"/>
                </a:lnTo>
                <a:lnTo>
                  <a:pt x="135636" y="44196"/>
                </a:lnTo>
                <a:lnTo>
                  <a:pt x="135636" y="45720"/>
                </a:lnTo>
                <a:close/>
              </a:path>
              <a:path w="135890" h="291465">
                <a:moveTo>
                  <a:pt x="132588" y="118872"/>
                </a:moveTo>
                <a:lnTo>
                  <a:pt x="0" y="118872"/>
                </a:lnTo>
                <a:lnTo>
                  <a:pt x="0" y="80772"/>
                </a:lnTo>
                <a:lnTo>
                  <a:pt x="132588" y="80772"/>
                </a:lnTo>
                <a:lnTo>
                  <a:pt x="132588" y="118872"/>
                </a:lnTo>
                <a:close/>
              </a:path>
              <a:path w="135890" h="291465">
                <a:moveTo>
                  <a:pt x="92964" y="291084"/>
                </a:moveTo>
                <a:lnTo>
                  <a:pt x="35052" y="291084"/>
                </a:lnTo>
                <a:lnTo>
                  <a:pt x="35052" y="118872"/>
                </a:lnTo>
                <a:lnTo>
                  <a:pt x="92964" y="118872"/>
                </a:lnTo>
                <a:lnTo>
                  <a:pt x="92964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717376" y="6139989"/>
            <a:ext cx="175780" cy="198726"/>
          </a:xfrm>
          <a:custGeom>
            <a:avLst/>
            <a:gdLst/>
            <a:ahLst/>
            <a:cxnLst/>
            <a:rect l="l" t="t" r="r" b="b"/>
            <a:pathLst>
              <a:path w="257809" h="291465">
                <a:moveTo>
                  <a:pt x="124968" y="291083"/>
                </a:moveTo>
                <a:lnTo>
                  <a:pt x="0" y="291083"/>
                </a:lnTo>
                <a:lnTo>
                  <a:pt x="0" y="0"/>
                </a:lnTo>
                <a:lnTo>
                  <a:pt x="124968" y="0"/>
                </a:lnTo>
                <a:lnTo>
                  <a:pt x="139303" y="571"/>
                </a:lnTo>
                <a:lnTo>
                  <a:pt x="178308" y="9143"/>
                </a:lnTo>
                <a:lnTo>
                  <a:pt x="219456" y="36575"/>
                </a:lnTo>
                <a:lnTo>
                  <a:pt x="233840" y="53339"/>
                </a:lnTo>
                <a:lnTo>
                  <a:pt x="64008" y="53339"/>
                </a:lnTo>
                <a:lnTo>
                  <a:pt x="64008" y="237743"/>
                </a:lnTo>
                <a:lnTo>
                  <a:pt x="233571" y="237743"/>
                </a:lnTo>
                <a:lnTo>
                  <a:pt x="233005" y="238696"/>
                </a:lnTo>
                <a:lnTo>
                  <a:pt x="206121" y="266699"/>
                </a:lnTo>
                <a:lnTo>
                  <a:pt x="171259" y="285297"/>
                </a:lnTo>
                <a:lnTo>
                  <a:pt x="141541" y="290488"/>
                </a:lnTo>
                <a:lnTo>
                  <a:pt x="124968" y="291083"/>
                </a:lnTo>
                <a:close/>
              </a:path>
              <a:path w="257809" h="291465">
                <a:moveTo>
                  <a:pt x="233571" y="237743"/>
                </a:moveTo>
                <a:lnTo>
                  <a:pt x="120396" y="237743"/>
                </a:lnTo>
                <a:lnTo>
                  <a:pt x="127896" y="237458"/>
                </a:lnTo>
                <a:lnTo>
                  <a:pt x="134683" y="236600"/>
                </a:lnTo>
                <a:lnTo>
                  <a:pt x="170688" y="217931"/>
                </a:lnTo>
                <a:lnTo>
                  <a:pt x="175879" y="212788"/>
                </a:lnTo>
                <a:lnTo>
                  <a:pt x="192214" y="172211"/>
                </a:lnTo>
                <a:lnTo>
                  <a:pt x="193548" y="149351"/>
                </a:lnTo>
                <a:lnTo>
                  <a:pt x="193262" y="139088"/>
                </a:lnTo>
                <a:lnTo>
                  <a:pt x="186404" y="101107"/>
                </a:lnTo>
                <a:lnTo>
                  <a:pt x="164020" y="68198"/>
                </a:lnTo>
                <a:lnTo>
                  <a:pt x="120848" y="53649"/>
                </a:lnTo>
                <a:lnTo>
                  <a:pt x="109728" y="53339"/>
                </a:lnTo>
                <a:lnTo>
                  <a:pt x="233840" y="53339"/>
                </a:lnTo>
                <a:lnTo>
                  <a:pt x="252412" y="95035"/>
                </a:lnTo>
                <a:lnTo>
                  <a:pt x="257556" y="143255"/>
                </a:lnTo>
                <a:lnTo>
                  <a:pt x="257008" y="158972"/>
                </a:lnTo>
                <a:lnTo>
                  <a:pt x="249936" y="202691"/>
                </a:lnTo>
                <a:lnTo>
                  <a:pt x="239458" y="227837"/>
                </a:lnTo>
                <a:lnTo>
                  <a:pt x="233571" y="237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912726" y="6190904"/>
            <a:ext cx="140277" cy="1506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7065471" y="6152457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4968" y="275844"/>
                </a:moveTo>
                <a:lnTo>
                  <a:pt x="83820" y="275844"/>
                </a:lnTo>
                <a:lnTo>
                  <a:pt x="76200" y="274320"/>
                </a:lnTo>
                <a:lnTo>
                  <a:pt x="67056" y="272796"/>
                </a:lnTo>
                <a:lnTo>
                  <a:pt x="37623" y="24634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4320"/>
                </a:lnTo>
                <a:lnTo>
                  <a:pt x="124968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7169381" y="6190904"/>
            <a:ext cx="140277" cy="150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2778182" y="1531620"/>
            <a:ext cx="6935932" cy="41113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177194" y="835428"/>
            <a:ext cx="218209" cy="0"/>
          </a:xfrm>
          <a:custGeom>
            <a:avLst/>
            <a:gdLst/>
            <a:ahLst/>
            <a:cxnLst/>
            <a:rect l="l" t="t" r="r" b="b"/>
            <a:pathLst>
              <a:path w="320039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57911">
            <a:solidFill>
              <a:srgbClr val="1CB1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550227" y="756459"/>
            <a:ext cx="161059" cy="1610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737264" y="799060"/>
            <a:ext cx="107026" cy="1205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857797" y="756458"/>
            <a:ext cx="110144" cy="1631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4062499" y="756459"/>
            <a:ext cx="128847" cy="1610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225637" y="756459"/>
            <a:ext cx="128847" cy="1610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891694" y="835428"/>
            <a:ext cx="217343" cy="0"/>
          </a:xfrm>
          <a:custGeom>
            <a:avLst/>
            <a:gdLst/>
            <a:ahLst/>
            <a:cxnLst/>
            <a:rect l="l" t="t" r="r" b="b"/>
            <a:pathLst>
              <a:path w="318770">
                <a:moveTo>
                  <a:pt x="0" y="0"/>
                </a:moveTo>
                <a:lnTo>
                  <a:pt x="318516" y="0"/>
                </a:lnTo>
              </a:path>
            </a:pathLst>
          </a:custGeom>
          <a:ln w="57911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238750" y="765290"/>
            <a:ext cx="129886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303693" y="774123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360323" y="798022"/>
            <a:ext cx="61480" cy="119495"/>
          </a:xfrm>
          <a:custGeom>
            <a:avLst/>
            <a:gdLst/>
            <a:ahLst/>
            <a:cxnLst/>
            <a:rect l="l" t="t" r="r" b="b"/>
            <a:pathLst>
              <a:path w="90170" h="175259">
                <a:moveTo>
                  <a:pt x="49276" y="41148"/>
                </a:moveTo>
                <a:lnTo>
                  <a:pt x="27432" y="41148"/>
                </a:lnTo>
                <a:lnTo>
                  <a:pt x="32527" y="31432"/>
                </a:lnTo>
                <a:lnTo>
                  <a:pt x="60126" y="5143"/>
                </a:lnTo>
                <a:lnTo>
                  <a:pt x="89916" y="0"/>
                </a:lnTo>
                <a:lnTo>
                  <a:pt x="89916" y="30480"/>
                </a:lnTo>
                <a:lnTo>
                  <a:pt x="81962" y="30765"/>
                </a:lnTo>
                <a:lnTo>
                  <a:pt x="74295" y="31623"/>
                </a:lnTo>
                <a:lnTo>
                  <a:pt x="67198" y="33051"/>
                </a:lnTo>
                <a:lnTo>
                  <a:pt x="60960" y="35052"/>
                </a:lnTo>
                <a:lnTo>
                  <a:pt x="53340" y="38100"/>
                </a:lnTo>
                <a:lnTo>
                  <a:pt x="49276" y="41148"/>
                </a:lnTo>
                <a:close/>
              </a:path>
              <a:path w="90170" h="175259">
                <a:moveTo>
                  <a:pt x="27432" y="175260"/>
                </a:moveTo>
                <a:lnTo>
                  <a:pt x="0" y="175260"/>
                </a:lnTo>
                <a:lnTo>
                  <a:pt x="0" y="4572"/>
                </a:lnTo>
                <a:lnTo>
                  <a:pt x="25908" y="4572"/>
                </a:lnTo>
                <a:lnTo>
                  <a:pt x="25908" y="41148"/>
                </a:lnTo>
                <a:lnTo>
                  <a:pt x="49276" y="41148"/>
                </a:lnTo>
                <a:lnTo>
                  <a:pt x="47244" y="42672"/>
                </a:lnTo>
                <a:lnTo>
                  <a:pt x="42672" y="48768"/>
                </a:lnTo>
                <a:lnTo>
                  <a:pt x="36576" y="54864"/>
                </a:lnTo>
                <a:lnTo>
                  <a:pt x="33528" y="62484"/>
                </a:lnTo>
                <a:lnTo>
                  <a:pt x="32004" y="70104"/>
                </a:lnTo>
                <a:lnTo>
                  <a:pt x="30003" y="77009"/>
                </a:lnTo>
                <a:lnTo>
                  <a:pt x="28575" y="84201"/>
                </a:lnTo>
                <a:lnTo>
                  <a:pt x="27717" y="91963"/>
                </a:lnTo>
                <a:lnTo>
                  <a:pt x="27432" y="100584"/>
                </a:lnTo>
                <a:lnTo>
                  <a:pt x="27432" y="175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430982" y="798022"/>
            <a:ext cx="110403" cy="121660"/>
          </a:xfrm>
          <a:custGeom>
            <a:avLst/>
            <a:gdLst/>
            <a:ahLst/>
            <a:cxnLst/>
            <a:rect l="l" t="t" r="r" b="b"/>
            <a:pathLst>
              <a:path w="161925" h="178434">
                <a:moveTo>
                  <a:pt x="35051" y="56388"/>
                </a:moveTo>
                <a:lnTo>
                  <a:pt x="7619" y="56388"/>
                </a:lnTo>
                <a:lnTo>
                  <a:pt x="7929" y="48910"/>
                </a:lnTo>
                <a:lnTo>
                  <a:pt x="8953" y="42291"/>
                </a:lnTo>
                <a:lnTo>
                  <a:pt x="10834" y="36242"/>
                </a:lnTo>
                <a:lnTo>
                  <a:pt x="13715" y="30480"/>
                </a:lnTo>
                <a:lnTo>
                  <a:pt x="16763" y="22860"/>
                </a:lnTo>
                <a:lnTo>
                  <a:pt x="51815" y="3048"/>
                </a:lnTo>
                <a:lnTo>
                  <a:pt x="79247" y="0"/>
                </a:lnTo>
                <a:lnTo>
                  <a:pt x="86867" y="0"/>
                </a:lnTo>
                <a:lnTo>
                  <a:pt x="94487" y="1524"/>
                </a:lnTo>
                <a:lnTo>
                  <a:pt x="102107" y="1524"/>
                </a:lnTo>
                <a:lnTo>
                  <a:pt x="137159" y="22860"/>
                </a:lnTo>
                <a:lnTo>
                  <a:pt x="137921" y="24384"/>
                </a:lnTo>
                <a:lnTo>
                  <a:pt x="77723" y="24384"/>
                </a:lnTo>
                <a:lnTo>
                  <a:pt x="68889" y="24931"/>
                </a:lnTo>
                <a:lnTo>
                  <a:pt x="35885" y="48077"/>
                </a:lnTo>
                <a:lnTo>
                  <a:pt x="35051" y="56388"/>
                </a:lnTo>
                <a:close/>
              </a:path>
              <a:path w="161925" h="178434">
                <a:moveTo>
                  <a:pt x="56387" y="178308"/>
                </a:moveTo>
                <a:lnTo>
                  <a:pt x="41147" y="178308"/>
                </a:lnTo>
                <a:lnTo>
                  <a:pt x="33527" y="176784"/>
                </a:lnTo>
                <a:lnTo>
                  <a:pt x="27431" y="173736"/>
                </a:lnTo>
                <a:lnTo>
                  <a:pt x="21335" y="172212"/>
                </a:lnTo>
                <a:lnTo>
                  <a:pt x="15239" y="167640"/>
                </a:lnTo>
                <a:lnTo>
                  <a:pt x="10667" y="164592"/>
                </a:lnTo>
                <a:lnTo>
                  <a:pt x="6095" y="158496"/>
                </a:lnTo>
                <a:lnTo>
                  <a:pt x="4571" y="153924"/>
                </a:lnTo>
                <a:lnTo>
                  <a:pt x="1524" y="147828"/>
                </a:lnTo>
                <a:lnTo>
                  <a:pt x="0" y="140208"/>
                </a:lnTo>
                <a:lnTo>
                  <a:pt x="0" y="121920"/>
                </a:lnTo>
                <a:lnTo>
                  <a:pt x="1524" y="112776"/>
                </a:lnTo>
                <a:lnTo>
                  <a:pt x="7619" y="100584"/>
                </a:lnTo>
                <a:lnTo>
                  <a:pt x="12191" y="96012"/>
                </a:lnTo>
                <a:lnTo>
                  <a:pt x="16763" y="92964"/>
                </a:lnTo>
                <a:lnTo>
                  <a:pt x="22859" y="88392"/>
                </a:lnTo>
                <a:lnTo>
                  <a:pt x="28955" y="85344"/>
                </a:lnTo>
                <a:lnTo>
                  <a:pt x="36575" y="83820"/>
                </a:lnTo>
                <a:lnTo>
                  <a:pt x="42671" y="80772"/>
                </a:lnTo>
                <a:lnTo>
                  <a:pt x="50291" y="79248"/>
                </a:lnTo>
                <a:lnTo>
                  <a:pt x="57911" y="79248"/>
                </a:lnTo>
                <a:lnTo>
                  <a:pt x="73151" y="76200"/>
                </a:lnTo>
                <a:lnTo>
                  <a:pt x="79247" y="74676"/>
                </a:lnTo>
                <a:lnTo>
                  <a:pt x="86867" y="74676"/>
                </a:lnTo>
                <a:lnTo>
                  <a:pt x="92963" y="73152"/>
                </a:lnTo>
                <a:lnTo>
                  <a:pt x="97535" y="71628"/>
                </a:lnTo>
                <a:lnTo>
                  <a:pt x="103631" y="70104"/>
                </a:lnTo>
                <a:lnTo>
                  <a:pt x="108203" y="68580"/>
                </a:lnTo>
                <a:lnTo>
                  <a:pt x="114299" y="62484"/>
                </a:lnTo>
                <a:lnTo>
                  <a:pt x="115823" y="57912"/>
                </a:lnTo>
                <a:lnTo>
                  <a:pt x="115823" y="47244"/>
                </a:lnTo>
                <a:lnTo>
                  <a:pt x="114299" y="42672"/>
                </a:lnTo>
                <a:lnTo>
                  <a:pt x="111251" y="38100"/>
                </a:lnTo>
                <a:lnTo>
                  <a:pt x="109727" y="35052"/>
                </a:lnTo>
                <a:lnTo>
                  <a:pt x="106679" y="32004"/>
                </a:lnTo>
                <a:lnTo>
                  <a:pt x="102107" y="30480"/>
                </a:lnTo>
                <a:lnTo>
                  <a:pt x="99059" y="27432"/>
                </a:lnTo>
                <a:lnTo>
                  <a:pt x="94487" y="25908"/>
                </a:lnTo>
                <a:lnTo>
                  <a:pt x="85343" y="25908"/>
                </a:lnTo>
                <a:lnTo>
                  <a:pt x="80771" y="24384"/>
                </a:lnTo>
                <a:lnTo>
                  <a:pt x="137921" y="24384"/>
                </a:lnTo>
                <a:lnTo>
                  <a:pt x="140207" y="28956"/>
                </a:lnTo>
                <a:lnTo>
                  <a:pt x="143255" y="38100"/>
                </a:lnTo>
                <a:lnTo>
                  <a:pt x="143255" y="86868"/>
                </a:lnTo>
                <a:lnTo>
                  <a:pt x="115823" y="86868"/>
                </a:lnTo>
                <a:lnTo>
                  <a:pt x="111251" y="89916"/>
                </a:lnTo>
                <a:lnTo>
                  <a:pt x="106679" y="91440"/>
                </a:lnTo>
                <a:lnTo>
                  <a:pt x="100583" y="92964"/>
                </a:lnTo>
                <a:lnTo>
                  <a:pt x="96011" y="94488"/>
                </a:lnTo>
                <a:lnTo>
                  <a:pt x="89915" y="94488"/>
                </a:lnTo>
                <a:lnTo>
                  <a:pt x="83819" y="96012"/>
                </a:lnTo>
                <a:lnTo>
                  <a:pt x="77723" y="96012"/>
                </a:lnTo>
                <a:lnTo>
                  <a:pt x="70103" y="97536"/>
                </a:lnTo>
                <a:lnTo>
                  <a:pt x="64007" y="99060"/>
                </a:lnTo>
                <a:lnTo>
                  <a:pt x="57911" y="99060"/>
                </a:lnTo>
                <a:lnTo>
                  <a:pt x="51815" y="100584"/>
                </a:lnTo>
                <a:lnTo>
                  <a:pt x="47243" y="103632"/>
                </a:lnTo>
                <a:lnTo>
                  <a:pt x="42671" y="105156"/>
                </a:lnTo>
                <a:lnTo>
                  <a:pt x="38099" y="108204"/>
                </a:lnTo>
                <a:lnTo>
                  <a:pt x="32003" y="117348"/>
                </a:lnTo>
                <a:lnTo>
                  <a:pt x="30479" y="121920"/>
                </a:lnTo>
                <a:lnTo>
                  <a:pt x="30479" y="137160"/>
                </a:lnTo>
                <a:lnTo>
                  <a:pt x="32003" y="141732"/>
                </a:lnTo>
                <a:lnTo>
                  <a:pt x="39623" y="149352"/>
                </a:lnTo>
                <a:lnTo>
                  <a:pt x="45719" y="152400"/>
                </a:lnTo>
                <a:lnTo>
                  <a:pt x="50291" y="152400"/>
                </a:lnTo>
                <a:lnTo>
                  <a:pt x="54863" y="153924"/>
                </a:lnTo>
                <a:lnTo>
                  <a:pt x="115796" y="153924"/>
                </a:lnTo>
                <a:lnTo>
                  <a:pt x="110704" y="158924"/>
                </a:lnTo>
                <a:lnTo>
                  <a:pt x="73723" y="176974"/>
                </a:lnTo>
                <a:lnTo>
                  <a:pt x="65270" y="177998"/>
                </a:lnTo>
                <a:lnTo>
                  <a:pt x="56387" y="178308"/>
                </a:lnTo>
                <a:close/>
              </a:path>
              <a:path w="161925" h="178434">
                <a:moveTo>
                  <a:pt x="115796" y="153924"/>
                </a:moveTo>
                <a:lnTo>
                  <a:pt x="80771" y="153924"/>
                </a:lnTo>
                <a:lnTo>
                  <a:pt x="99059" y="144780"/>
                </a:lnTo>
                <a:lnTo>
                  <a:pt x="103631" y="141732"/>
                </a:lnTo>
                <a:lnTo>
                  <a:pt x="112775" y="128016"/>
                </a:lnTo>
                <a:lnTo>
                  <a:pt x="114299" y="123444"/>
                </a:lnTo>
                <a:lnTo>
                  <a:pt x="115823" y="120396"/>
                </a:lnTo>
                <a:lnTo>
                  <a:pt x="115823" y="86868"/>
                </a:lnTo>
                <a:lnTo>
                  <a:pt x="143255" y="86868"/>
                </a:lnTo>
                <a:lnTo>
                  <a:pt x="143255" y="149352"/>
                </a:lnTo>
                <a:lnTo>
                  <a:pt x="144779" y="152400"/>
                </a:lnTo>
                <a:lnTo>
                  <a:pt x="117347" y="152400"/>
                </a:lnTo>
                <a:lnTo>
                  <a:pt x="115796" y="153924"/>
                </a:lnTo>
                <a:close/>
              </a:path>
              <a:path w="161925" h="178434">
                <a:moveTo>
                  <a:pt x="149351" y="178308"/>
                </a:moveTo>
                <a:lnTo>
                  <a:pt x="132587" y="178308"/>
                </a:lnTo>
                <a:lnTo>
                  <a:pt x="128015" y="176784"/>
                </a:lnTo>
                <a:lnTo>
                  <a:pt x="123443" y="172212"/>
                </a:lnTo>
                <a:lnTo>
                  <a:pt x="118871" y="169164"/>
                </a:lnTo>
                <a:lnTo>
                  <a:pt x="117347" y="161544"/>
                </a:lnTo>
                <a:lnTo>
                  <a:pt x="117347" y="152400"/>
                </a:lnTo>
                <a:lnTo>
                  <a:pt x="144779" y="152400"/>
                </a:lnTo>
                <a:lnTo>
                  <a:pt x="147827" y="153924"/>
                </a:lnTo>
                <a:lnTo>
                  <a:pt x="161543" y="153924"/>
                </a:lnTo>
                <a:lnTo>
                  <a:pt x="161543" y="175260"/>
                </a:lnTo>
                <a:lnTo>
                  <a:pt x="149351" y="178308"/>
                </a:lnTo>
                <a:close/>
              </a:path>
              <a:path w="161925" h="178434">
                <a:moveTo>
                  <a:pt x="161543" y="153924"/>
                </a:moveTo>
                <a:lnTo>
                  <a:pt x="156971" y="153924"/>
                </a:lnTo>
                <a:lnTo>
                  <a:pt x="161543" y="152400"/>
                </a:lnTo>
                <a:lnTo>
                  <a:pt x="161543" y="153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551516" y="756458"/>
            <a:ext cx="110403" cy="163224"/>
          </a:xfrm>
          <a:custGeom>
            <a:avLst/>
            <a:gdLst/>
            <a:ahLst/>
            <a:cxnLst/>
            <a:rect l="l" t="t" r="r" b="b"/>
            <a:pathLst>
              <a:path w="161925" h="239394">
                <a:moveTo>
                  <a:pt x="161544" y="89916"/>
                </a:moveTo>
                <a:lnTo>
                  <a:pt x="134112" y="89916"/>
                </a:lnTo>
                <a:lnTo>
                  <a:pt x="134112" y="0"/>
                </a:lnTo>
                <a:lnTo>
                  <a:pt x="161544" y="0"/>
                </a:lnTo>
                <a:lnTo>
                  <a:pt x="161544" y="89916"/>
                </a:lnTo>
                <a:close/>
              </a:path>
              <a:path w="161925" h="239394">
                <a:moveTo>
                  <a:pt x="79248" y="239268"/>
                </a:moveTo>
                <a:lnTo>
                  <a:pt x="37385" y="228576"/>
                </a:lnTo>
                <a:lnTo>
                  <a:pt x="11049" y="200025"/>
                </a:lnTo>
                <a:lnTo>
                  <a:pt x="285" y="159758"/>
                </a:lnTo>
                <a:lnTo>
                  <a:pt x="0" y="150876"/>
                </a:lnTo>
                <a:lnTo>
                  <a:pt x="285" y="141993"/>
                </a:lnTo>
                <a:lnTo>
                  <a:pt x="10477" y="102298"/>
                </a:lnTo>
                <a:lnTo>
                  <a:pt x="36742" y="73818"/>
                </a:lnTo>
                <a:lnTo>
                  <a:pt x="77724" y="62484"/>
                </a:lnTo>
                <a:lnTo>
                  <a:pt x="82296" y="62484"/>
                </a:lnTo>
                <a:lnTo>
                  <a:pt x="88392" y="64008"/>
                </a:lnTo>
                <a:lnTo>
                  <a:pt x="92964" y="64008"/>
                </a:lnTo>
                <a:lnTo>
                  <a:pt x="97536" y="65532"/>
                </a:lnTo>
                <a:lnTo>
                  <a:pt x="103632" y="67056"/>
                </a:lnTo>
                <a:lnTo>
                  <a:pt x="112776" y="70104"/>
                </a:lnTo>
                <a:lnTo>
                  <a:pt x="117348" y="73152"/>
                </a:lnTo>
                <a:lnTo>
                  <a:pt x="121920" y="77724"/>
                </a:lnTo>
                <a:lnTo>
                  <a:pt x="126492" y="80772"/>
                </a:lnTo>
                <a:lnTo>
                  <a:pt x="131064" y="85344"/>
                </a:lnTo>
                <a:lnTo>
                  <a:pt x="132080" y="86868"/>
                </a:lnTo>
                <a:lnTo>
                  <a:pt x="71628" y="86868"/>
                </a:lnTo>
                <a:lnTo>
                  <a:pt x="64008" y="89916"/>
                </a:lnTo>
                <a:lnTo>
                  <a:pt x="57912" y="92964"/>
                </a:lnTo>
                <a:lnTo>
                  <a:pt x="50292" y="96012"/>
                </a:lnTo>
                <a:lnTo>
                  <a:pt x="41148" y="108204"/>
                </a:lnTo>
                <a:lnTo>
                  <a:pt x="35052" y="120396"/>
                </a:lnTo>
                <a:lnTo>
                  <a:pt x="33528" y="128016"/>
                </a:lnTo>
                <a:lnTo>
                  <a:pt x="32004" y="137160"/>
                </a:lnTo>
                <a:lnTo>
                  <a:pt x="30480" y="144780"/>
                </a:lnTo>
                <a:lnTo>
                  <a:pt x="30480" y="160020"/>
                </a:lnTo>
                <a:lnTo>
                  <a:pt x="32004" y="169164"/>
                </a:lnTo>
                <a:lnTo>
                  <a:pt x="33528" y="175260"/>
                </a:lnTo>
                <a:lnTo>
                  <a:pt x="35052" y="182880"/>
                </a:lnTo>
                <a:lnTo>
                  <a:pt x="67056" y="213360"/>
                </a:lnTo>
                <a:lnTo>
                  <a:pt x="74676" y="214884"/>
                </a:lnTo>
                <a:lnTo>
                  <a:pt x="133151" y="214884"/>
                </a:lnTo>
                <a:lnTo>
                  <a:pt x="130135" y="219670"/>
                </a:lnTo>
                <a:lnTo>
                  <a:pt x="96583" y="237934"/>
                </a:lnTo>
                <a:lnTo>
                  <a:pt x="88130" y="238958"/>
                </a:lnTo>
                <a:lnTo>
                  <a:pt x="79248" y="239268"/>
                </a:lnTo>
                <a:close/>
              </a:path>
              <a:path w="161925" h="239394">
                <a:moveTo>
                  <a:pt x="133151" y="214884"/>
                </a:moveTo>
                <a:lnTo>
                  <a:pt x="92964" y="214884"/>
                </a:lnTo>
                <a:lnTo>
                  <a:pt x="100584" y="213360"/>
                </a:lnTo>
                <a:lnTo>
                  <a:pt x="106680" y="210312"/>
                </a:lnTo>
                <a:lnTo>
                  <a:pt x="135636" y="160020"/>
                </a:lnTo>
                <a:lnTo>
                  <a:pt x="135636" y="143256"/>
                </a:lnTo>
                <a:lnTo>
                  <a:pt x="118872" y="100584"/>
                </a:lnTo>
                <a:lnTo>
                  <a:pt x="91440" y="86868"/>
                </a:lnTo>
                <a:lnTo>
                  <a:pt x="132080" y="86868"/>
                </a:lnTo>
                <a:lnTo>
                  <a:pt x="134112" y="89916"/>
                </a:lnTo>
                <a:lnTo>
                  <a:pt x="161544" y="89916"/>
                </a:lnTo>
                <a:lnTo>
                  <a:pt x="161544" y="213360"/>
                </a:lnTo>
                <a:lnTo>
                  <a:pt x="134112" y="213360"/>
                </a:lnTo>
                <a:lnTo>
                  <a:pt x="133151" y="214884"/>
                </a:lnTo>
                <a:close/>
              </a:path>
              <a:path w="161925" h="239394">
                <a:moveTo>
                  <a:pt x="161544" y="236220"/>
                </a:moveTo>
                <a:lnTo>
                  <a:pt x="134112" y="236220"/>
                </a:lnTo>
                <a:lnTo>
                  <a:pt x="134112" y="213360"/>
                </a:lnTo>
                <a:lnTo>
                  <a:pt x="161544" y="213360"/>
                </a:lnTo>
                <a:lnTo>
                  <a:pt x="161544" y="236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691794" y="756458"/>
            <a:ext cx="19050" cy="24245"/>
          </a:xfrm>
          <a:custGeom>
            <a:avLst/>
            <a:gdLst/>
            <a:ahLst/>
            <a:cxnLst/>
            <a:rect l="l" t="t" r="r" b="b"/>
            <a:pathLst>
              <a:path w="27940" h="35559">
                <a:moveTo>
                  <a:pt x="27432" y="35052"/>
                </a:moveTo>
                <a:lnTo>
                  <a:pt x="0" y="35052"/>
                </a:lnTo>
                <a:lnTo>
                  <a:pt x="0" y="0"/>
                </a:lnTo>
                <a:lnTo>
                  <a:pt x="27432" y="0"/>
                </a:lnTo>
                <a:lnTo>
                  <a:pt x="2743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701145" y="801139"/>
            <a:ext cx="0" cy="116465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688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728162" y="765810"/>
            <a:ext cx="63385" cy="1517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813367" y="756458"/>
            <a:ext cx="19050" cy="24245"/>
          </a:xfrm>
          <a:custGeom>
            <a:avLst/>
            <a:gdLst/>
            <a:ahLst/>
            <a:cxnLst/>
            <a:rect l="l" t="t" r="r" b="b"/>
            <a:pathLst>
              <a:path w="27940" h="35559">
                <a:moveTo>
                  <a:pt x="27432" y="35052"/>
                </a:moveTo>
                <a:lnTo>
                  <a:pt x="0" y="35052"/>
                </a:lnTo>
                <a:lnTo>
                  <a:pt x="0" y="0"/>
                </a:lnTo>
                <a:lnTo>
                  <a:pt x="27432" y="0"/>
                </a:lnTo>
                <a:lnTo>
                  <a:pt x="2743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822719" y="801139"/>
            <a:ext cx="0" cy="116465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688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855969" y="799060"/>
            <a:ext cx="112222" cy="1205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991052" y="799060"/>
            <a:ext cx="95596" cy="1184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6110547" y="798022"/>
            <a:ext cx="110143" cy="12157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248227" y="756459"/>
            <a:ext cx="0" cy="162358"/>
          </a:xfrm>
          <a:custGeom>
            <a:avLst/>
            <a:gdLst/>
            <a:ahLst/>
            <a:cxnLst/>
            <a:rect l="l" t="t" r="r" b="b"/>
            <a:pathLst>
              <a:path h="238125">
                <a:moveTo>
                  <a:pt x="0" y="0"/>
                </a:moveTo>
                <a:lnTo>
                  <a:pt x="0" y="2377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352655" y="756459"/>
            <a:ext cx="161059" cy="1610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6559954" y="756805"/>
            <a:ext cx="0" cy="142875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50"/>
                </a:lnTo>
              </a:path>
            </a:pathLst>
          </a:custGeom>
          <a:ln w="320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549044" y="908771"/>
            <a:ext cx="107373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6971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186006" y="835428"/>
            <a:ext cx="218209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39" y="0"/>
                </a:lnTo>
              </a:path>
            </a:pathLst>
          </a:custGeom>
          <a:ln w="57911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550727" y="756458"/>
            <a:ext cx="133004" cy="16105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700356" y="799060"/>
            <a:ext cx="107026" cy="1205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820891" y="799060"/>
            <a:ext cx="107026" cy="12053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949737" y="799060"/>
            <a:ext cx="109105" cy="16313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8147165" y="756805"/>
            <a:ext cx="223405" cy="16279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384079" y="798022"/>
            <a:ext cx="110143" cy="12157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8509808" y="798022"/>
            <a:ext cx="61306" cy="11949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589818" y="799060"/>
            <a:ext cx="95596" cy="1184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8716587" y="756458"/>
            <a:ext cx="19050" cy="24245"/>
          </a:xfrm>
          <a:custGeom>
            <a:avLst/>
            <a:gdLst/>
            <a:ahLst/>
            <a:cxnLst/>
            <a:rect l="l" t="t" r="r" b="b"/>
            <a:pathLst>
              <a:path w="27940" h="35559">
                <a:moveTo>
                  <a:pt x="27432" y="35052"/>
                </a:moveTo>
                <a:lnTo>
                  <a:pt x="0" y="35052"/>
                </a:lnTo>
                <a:lnTo>
                  <a:pt x="0" y="0"/>
                </a:lnTo>
                <a:lnTo>
                  <a:pt x="27432" y="0"/>
                </a:lnTo>
                <a:lnTo>
                  <a:pt x="2743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8725939" y="801139"/>
            <a:ext cx="0" cy="116465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688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8765425" y="799060"/>
            <a:ext cx="95596" cy="1184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884953" y="799060"/>
            <a:ext cx="105955" cy="1652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3906220" y="3542434"/>
            <a:ext cx="317545" cy="11100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818707" y="3651366"/>
            <a:ext cx="1199319" cy="1413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126611" y="3651366"/>
            <a:ext cx="1201501" cy="14131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4447" y="1812174"/>
            <a:ext cx="273627" cy="326448"/>
          </a:xfrm>
          <a:custGeom>
            <a:avLst/>
            <a:gdLst/>
            <a:ahLst/>
            <a:cxnLst/>
            <a:rect l="l" t="t" r="r" b="b"/>
            <a:pathLst>
              <a:path w="401320" h="478789">
                <a:moveTo>
                  <a:pt x="208788" y="478536"/>
                </a:moveTo>
                <a:lnTo>
                  <a:pt x="162448" y="474535"/>
                </a:lnTo>
                <a:lnTo>
                  <a:pt x="121539" y="462534"/>
                </a:lnTo>
                <a:lnTo>
                  <a:pt x="85772" y="442531"/>
                </a:lnTo>
                <a:lnTo>
                  <a:pt x="54864" y="414528"/>
                </a:lnTo>
                <a:lnTo>
                  <a:pt x="30861" y="380523"/>
                </a:lnTo>
                <a:lnTo>
                  <a:pt x="13716" y="340233"/>
                </a:lnTo>
                <a:lnTo>
                  <a:pt x="3429" y="293655"/>
                </a:lnTo>
                <a:lnTo>
                  <a:pt x="0" y="240792"/>
                </a:lnTo>
                <a:lnTo>
                  <a:pt x="4000" y="184546"/>
                </a:lnTo>
                <a:lnTo>
                  <a:pt x="16002" y="134874"/>
                </a:lnTo>
                <a:lnTo>
                  <a:pt x="36004" y="92059"/>
                </a:lnTo>
                <a:lnTo>
                  <a:pt x="64008" y="56388"/>
                </a:lnTo>
                <a:lnTo>
                  <a:pt x="93178" y="31503"/>
                </a:lnTo>
                <a:lnTo>
                  <a:pt x="162377" y="3452"/>
                </a:lnTo>
                <a:lnTo>
                  <a:pt x="202692" y="0"/>
                </a:lnTo>
                <a:lnTo>
                  <a:pt x="256103" y="4833"/>
                </a:lnTo>
                <a:lnTo>
                  <a:pt x="301942" y="19240"/>
                </a:lnTo>
                <a:lnTo>
                  <a:pt x="340066" y="43076"/>
                </a:lnTo>
                <a:lnTo>
                  <a:pt x="370332" y="76200"/>
                </a:lnTo>
                <a:lnTo>
                  <a:pt x="373919" y="82296"/>
                </a:lnTo>
                <a:lnTo>
                  <a:pt x="207264" y="82296"/>
                </a:lnTo>
                <a:lnTo>
                  <a:pt x="183284" y="84891"/>
                </a:lnTo>
                <a:lnTo>
                  <a:pt x="142755" y="106084"/>
                </a:lnTo>
                <a:lnTo>
                  <a:pt x="113609" y="147804"/>
                </a:lnTo>
                <a:lnTo>
                  <a:pt x="99274" y="206621"/>
                </a:lnTo>
                <a:lnTo>
                  <a:pt x="97536" y="242316"/>
                </a:lnTo>
                <a:lnTo>
                  <a:pt x="99512" y="278630"/>
                </a:lnTo>
                <a:lnTo>
                  <a:pt x="114895" y="336399"/>
                </a:lnTo>
                <a:lnTo>
                  <a:pt x="144899" y="375023"/>
                </a:lnTo>
                <a:lnTo>
                  <a:pt x="184380" y="393930"/>
                </a:lnTo>
                <a:lnTo>
                  <a:pt x="207264" y="396240"/>
                </a:lnTo>
                <a:lnTo>
                  <a:pt x="366364" y="396240"/>
                </a:lnTo>
                <a:lnTo>
                  <a:pt x="359640" y="406693"/>
                </a:lnTo>
                <a:lnTo>
                  <a:pt x="336804" y="431292"/>
                </a:lnTo>
                <a:lnTo>
                  <a:pt x="309943" y="452175"/>
                </a:lnTo>
                <a:lnTo>
                  <a:pt x="279654" y="466915"/>
                </a:lnTo>
                <a:lnTo>
                  <a:pt x="245935" y="475654"/>
                </a:lnTo>
                <a:lnTo>
                  <a:pt x="208788" y="478536"/>
                </a:lnTo>
                <a:close/>
              </a:path>
              <a:path w="401320" h="478789">
                <a:moveTo>
                  <a:pt x="400812" y="161544"/>
                </a:moveTo>
                <a:lnTo>
                  <a:pt x="306324" y="161544"/>
                </a:lnTo>
                <a:lnTo>
                  <a:pt x="301466" y="146423"/>
                </a:lnTo>
                <a:lnTo>
                  <a:pt x="296037" y="133159"/>
                </a:lnTo>
                <a:lnTo>
                  <a:pt x="269200" y="99655"/>
                </a:lnTo>
                <a:lnTo>
                  <a:pt x="230957" y="84272"/>
                </a:lnTo>
                <a:lnTo>
                  <a:pt x="207264" y="82296"/>
                </a:lnTo>
                <a:lnTo>
                  <a:pt x="373919" y="82296"/>
                </a:lnTo>
                <a:lnTo>
                  <a:pt x="382595" y="97035"/>
                </a:lnTo>
                <a:lnTo>
                  <a:pt x="391858" y="118300"/>
                </a:lnTo>
                <a:lnTo>
                  <a:pt x="397978" y="139850"/>
                </a:lnTo>
                <a:lnTo>
                  <a:pt x="400812" y="161544"/>
                </a:lnTo>
                <a:close/>
              </a:path>
              <a:path w="401320" h="478789">
                <a:moveTo>
                  <a:pt x="366364" y="396240"/>
                </a:moveTo>
                <a:lnTo>
                  <a:pt x="207264" y="396240"/>
                </a:lnTo>
                <a:lnTo>
                  <a:pt x="229862" y="394239"/>
                </a:lnTo>
                <a:lnTo>
                  <a:pt x="249745" y="388239"/>
                </a:lnTo>
                <a:lnTo>
                  <a:pt x="281940" y="364236"/>
                </a:lnTo>
                <a:lnTo>
                  <a:pt x="299942" y="327159"/>
                </a:lnTo>
                <a:lnTo>
                  <a:pt x="304800" y="310896"/>
                </a:lnTo>
                <a:lnTo>
                  <a:pt x="399287" y="310896"/>
                </a:lnTo>
                <a:lnTo>
                  <a:pt x="391025" y="346638"/>
                </a:lnTo>
                <a:lnTo>
                  <a:pt x="377761" y="378523"/>
                </a:lnTo>
                <a:lnTo>
                  <a:pt x="366364" y="396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332019" y="1893223"/>
            <a:ext cx="235960" cy="244186"/>
          </a:xfrm>
          <a:custGeom>
            <a:avLst/>
            <a:gdLst/>
            <a:ahLst/>
            <a:cxnLst/>
            <a:rect l="l" t="t" r="r" b="b"/>
            <a:pathLst>
              <a:path w="346075" h="358139">
                <a:moveTo>
                  <a:pt x="172212" y="358140"/>
                </a:moveTo>
                <a:lnTo>
                  <a:pt x="131611" y="354972"/>
                </a:lnTo>
                <a:lnTo>
                  <a:pt x="66984" y="329207"/>
                </a:lnTo>
                <a:lnTo>
                  <a:pt x="23788" y="278630"/>
                </a:lnTo>
                <a:lnTo>
                  <a:pt x="2595" y="215241"/>
                </a:lnTo>
                <a:lnTo>
                  <a:pt x="0" y="179832"/>
                </a:lnTo>
                <a:lnTo>
                  <a:pt x="2595" y="144422"/>
                </a:lnTo>
                <a:lnTo>
                  <a:pt x="23788" y="81033"/>
                </a:lnTo>
                <a:lnTo>
                  <a:pt x="66984" y="30218"/>
                </a:lnTo>
                <a:lnTo>
                  <a:pt x="131611" y="3405"/>
                </a:lnTo>
                <a:lnTo>
                  <a:pt x="172212" y="0"/>
                </a:lnTo>
                <a:lnTo>
                  <a:pt x="213693" y="3405"/>
                </a:lnTo>
                <a:lnTo>
                  <a:pt x="249174" y="13525"/>
                </a:lnTo>
                <a:lnTo>
                  <a:pt x="278939" y="30218"/>
                </a:lnTo>
                <a:lnTo>
                  <a:pt x="303276" y="53340"/>
                </a:lnTo>
                <a:lnTo>
                  <a:pt x="316784" y="73152"/>
                </a:lnTo>
                <a:lnTo>
                  <a:pt x="172212" y="73152"/>
                </a:lnTo>
                <a:lnTo>
                  <a:pt x="153042" y="74866"/>
                </a:lnTo>
                <a:lnTo>
                  <a:pt x="111252" y="100583"/>
                </a:lnTo>
                <a:lnTo>
                  <a:pt x="91320" y="154590"/>
                </a:lnTo>
                <a:lnTo>
                  <a:pt x="89916" y="178308"/>
                </a:lnTo>
                <a:lnTo>
                  <a:pt x="91320" y="202906"/>
                </a:lnTo>
                <a:lnTo>
                  <a:pt x="102131" y="242387"/>
                </a:lnTo>
                <a:lnTo>
                  <a:pt x="136588" y="278130"/>
                </a:lnTo>
                <a:lnTo>
                  <a:pt x="172212" y="284988"/>
                </a:lnTo>
                <a:lnTo>
                  <a:pt x="317824" y="284988"/>
                </a:lnTo>
                <a:lnTo>
                  <a:pt x="303276" y="306324"/>
                </a:lnTo>
                <a:lnTo>
                  <a:pt x="278939" y="329207"/>
                </a:lnTo>
                <a:lnTo>
                  <a:pt x="249174" y="345376"/>
                </a:lnTo>
                <a:lnTo>
                  <a:pt x="213693" y="354972"/>
                </a:lnTo>
                <a:lnTo>
                  <a:pt x="172212" y="358140"/>
                </a:lnTo>
                <a:close/>
              </a:path>
              <a:path w="346075" h="358139">
                <a:moveTo>
                  <a:pt x="317824" y="284988"/>
                </a:moveTo>
                <a:lnTo>
                  <a:pt x="172212" y="284988"/>
                </a:lnTo>
                <a:lnTo>
                  <a:pt x="190500" y="283273"/>
                </a:lnTo>
                <a:lnTo>
                  <a:pt x="206502" y="278130"/>
                </a:lnTo>
                <a:lnTo>
                  <a:pt x="240768" y="242387"/>
                </a:lnTo>
                <a:lnTo>
                  <a:pt x="251579" y="202906"/>
                </a:lnTo>
                <a:lnTo>
                  <a:pt x="252984" y="178308"/>
                </a:lnTo>
                <a:lnTo>
                  <a:pt x="251579" y="154590"/>
                </a:lnTo>
                <a:lnTo>
                  <a:pt x="240768" y="115728"/>
                </a:lnTo>
                <a:lnTo>
                  <a:pt x="206502" y="80009"/>
                </a:lnTo>
                <a:lnTo>
                  <a:pt x="172212" y="73152"/>
                </a:lnTo>
                <a:lnTo>
                  <a:pt x="316784" y="73152"/>
                </a:lnTo>
                <a:lnTo>
                  <a:pt x="322159" y="81033"/>
                </a:lnTo>
                <a:lnTo>
                  <a:pt x="335470" y="111442"/>
                </a:lnTo>
                <a:lnTo>
                  <a:pt x="343352" y="144422"/>
                </a:lnTo>
                <a:lnTo>
                  <a:pt x="345948" y="179832"/>
                </a:lnTo>
                <a:lnTo>
                  <a:pt x="343352" y="215241"/>
                </a:lnTo>
                <a:lnTo>
                  <a:pt x="335470" y="248221"/>
                </a:lnTo>
                <a:lnTo>
                  <a:pt x="322159" y="278630"/>
                </a:lnTo>
                <a:lnTo>
                  <a:pt x="31782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610494" y="1893223"/>
            <a:ext cx="207818" cy="237259"/>
          </a:xfrm>
          <a:custGeom>
            <a:avLst/>
            <a:gdLst/>
            <a:ahLst/>
            <a:cxnLst/>
            <a:rect l="l" t="t" r="r" b="b"/>
            <a:pathLst>
              <a:path w="304800" h="347980">
                <a:moveTo>
                  <a:pt x="293835" y="57912"/>
                </a:moveTo>
                <a:lnTo>
                  <a:pt x="85344" y="57912"/>
                </a:lnTo>
                <a:lnTo>
                  <a:pt x="94202" y="45958"/>
                </a:lnTo>
                <a:lnTo>
                  <a:pt x="131945" y="10929"/>
                </a:lnTo>
                <a:lnTo>
                  <a:pt x="187452" y="0"/>
                </a:lnTo>
                <a:lnTo>
                  <a:pt x="211716" y="1714"/>
                </a:lnTo>
                <a:lnTo>
                  <a:pt x="254531" y="15430"/>
                </a:lnTo>
                <a:lnTo>
                  <a:pt x="286797" y="43434"/>
                </a:lnTo>
                <a:lnTo>
                  <a:pt x="293835" y="57912"/>
                </a:lnTo>
                <a:close/>
              </a:path>
              <a:path w="304800" h="347980">
                <a:moveTo>
                  <a:pt x="88392" y="347472"/>
                </a:moveTo>
                <a:lnTo>
                  <a:pt x="0" y="347472"/>
                </a:lnTo>
                <a:lnTo>
                  <a:pt x="0" y="9144"/>
                </a:lnTo>
                <a:lnTo>
                  <a:pt x="85344" y="9144"/>
                </a:lnTo>
                <a:lnTo>
                  <a:pt x="85344" y="57912"/>
                </a:lnTo>
                <a:lnTo>
                  <a:pt x="293835" y="57912"/>
                </a:lnTo>
                <a:lnTo>
                  <a:pt x="296799" y="64008"/>
                </a:lnTo>
                <a:lnTo>
                  <a:pt x="298981" y="73152"/>
                </a:lnTo>
                <a:lnTo>
                  <a:pt x="158496" y="73152"/>
                </a:lnTo>
                <a:lnTo>
                  <a:pt x="138255" y="75461"/>
                </a:lnTo>
                <a:lnTo>
                  <a:pt x="97536" y="111252"/>
                </a:lnTo>
                <a:lnTo>
                  <a:pt x="88392" y="163068"/>
                </a:lnTo>
                <a:lnTo>
                  <a:pt x="88392" y="347472"/>
                </a:lnTo>
                <a:close/>
              </a:path>
              <a:path w="304800" h="347980">
                <a:moveTo>
                  <a:pt x="304800" y="347472"/>
                </a:moveTo>
                <a:lnTo>
                  <a:pt x="214884" y="347472"/>
                </a:lnTo>
                <a:lnTo>
                  <a:pt x="214884" y="140208"/>
                </a:lnTo>
                <a:lnTo>
                  <a:pt x="214574" y="127992"/>
                </a:lnTo>
                <a:lnTo>
                  <a:pt x="200501" y="87939"/>
                </a:lnTo>
                <a:lnTo>
                  <a:pt x="158496" y="73152"/>
                </a:lnTo>
                <a:lnTo>
                  <a:pt x="298981" y="73152"/>
                </a:lnTo>
                <a:lnTo>
                  <a:pt x="302799" y="89154"/>
                </a:lnTo>
                <a:lnTo>
                  <a:pt x="304800" y="118872"/>
                </a:lnTo>
                <a:lnTo>
                  <a:pt x="304800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850524" y="1899458"/>
            <a:ext cx="229899" cy="230765"/>
          </a:xfrm>
          <a:custGeom>
            <a:avLst/>
            <a:gdLst/>
            <a:ahLst/>
            <a:cxnLst/>
            <a:rect l="l" t="t" r="r" b="b"/>
            <a:pathLst>
              <a:path w="337185" h="338455">
                <a:moveTo>
                  <a:pt x="214884" y="338328"/>
                </a:moveTo>
                <a:lnTo>
                  <a:pt x="121920" y="338328"/>
                </a:lnTo>
                <a:lnTo>
                  <a:pt x="0" y="0"/>
                </a:lnTo>
                <a:lnTo>
                  <a:pt x="99060" y="0"/>
                </a:lnTo>
                <a:lnTo>
                  <a:pt x="169164" y="249936"/>
                </a:lnTo>
                <a:lnTo>
                  <a:pt x="246736" y="249936"/>
                </a:lnTo>
                <a:lnTo>
                  <a:pt x="214884" y="338328"/>
                </a:lnTo>
                <a:close/>
              </a:path>
              <a:path w="337185" h="338455">
                <a:moveTo>
                  <a:pt x="246736" y="249936"/>
                </a:moveTo>
                <a:lnTo>
                  <a:pt x="169164" y="249936"/>
                </a:lnTo>
                <a:lnTo>
                  <a:pt x="240792" y="0"/>
                </a:lnTo>
                <a:lnTo>
                  <a:pt x="336804" y="0"/>
                </a:lnTo>
                <a:lnTo>
                  <a:pt x="24673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101985" y="1893223"/>
            <a:ext cx="235960" cy="244186"/>
          </a:xfrm>
          <a:custGeom>
            <a:avLst/>
            <a:gdLst/>
            <a:ahLst/>
            <a:cxnLst/>
            <a:rect l="l" t="t" r="r" b="b"/>
            <a:pathLst>
              <a:path w="346075" h="358139">
                <a:moveTo>
                  <a:pt x="172212" y="358140"/>
                </a:moveTo>
                <a:lnTo>
                  <a:pt x="131611" y="354972"/>
                </a:lnTo>
                <a:lnTo>
                  <a:pt x="66984" y="329207"/>
                </a:lnTo>
                <a:lnTo>
                  <a:pt x="23788" y="278630"/>
                </a:lnTo>
                <a:lnTo>
                  <a:pt x="2595" y="215241"/>
                </a:lnTo>
                <a:lnTo>
                  <a:pt x="0" y="179832"/>
                </a:lnTo>
                <a:lnTo>
                  <a:pt x="2595" y="144422"/>
                </a:lnTo>
                <a:lnTo>
                  <a:pt x="23788" y="81033"/>
                </a:lnTo>
                <a:lnTo>
                  <a:pt x="66984" y="30218"/>
                </a:lnTo>
                <a:lnTo>
                  <a:pt x="131611" y="3405"/>
                </a:lnTo>
                <a:lnTo>
                  <a:pt x="172212" y="0"/>
                </a:lnTo>
                <a:lnTo>
                  <a:pt x="213050" y="3405"/>
                </a:lnTo>
                <a:lnTo>
                  <a:pt x="248602" y="13525"/>
                </a:lnTo>
                <a:lnTo>
                  <a:pt x="278725" y="30218"/>
                </a:lnTo>
                <a:lnTo>
                  <a:pt x="303276" y="53340"/>
                </a:lnTo>
                <a:lnTo>
                  <a:pt x="316325" y="73152"/>
                </a:lnTo>
                <a:lnTo>
                  <a:pt x="170688" y="73152"/>
                </a:lnTo>
                <a:lnTo>
                  <a:pt x="152400" y="74866"/>
                </a:lnTo>
                <a:lnTo>
                  <a:pt x="111252" y="100583"/>
                </a:lnTo>
                <a:lnTo>
                  <a:pt x="91106" y="154590"/>
                </a:lnTo>
                <a:lnTo>
                  <a:pt x="89916" y="178308"/>
                </a:lnTo>
                <a:lnTo>
                  <a:pt x="91106" y="202906"/>
                </a:lnTo>
                <a:lnTo>
                  <a:pt x="101488" y="242387"/>
                </a:lnTo>
                <a:lnTo>
                  <a:pt x="136398" y="278130"/>
                </a:lnTo>
                <a:lnTo>
                  <a:pt x="170688" y="284988"/>
                </a:lnTo>
                <a:lnTo>
                  <a:pt x="317328" y="284988"/>
                </a:lnTo>
                <a:lnTo>
                  <a:pt x="303276" y="306324"/>
                </a:lnTo>
                <a:lnTo>
                  <a:pt x="278725" y="329207"/>
                </a:lnTo>
                <a:lnTo>
                  <a:pt x="248602" y="345376"/>
                </a:lnTo>
                <a:lnTo>
                  <a:pt x="213050" y="354972"/>
                </a:lnTo>
                <a:lnTo>
                  <a:pt x="172212" y="358140"/>
                </a:lnTo>
                <a:close/>
              </a:path>
              <a:path w="346075" h="358139">
                <a:moveTo>
                  <a:pt x="317328" y="284988"/>
                </a:moveTo>
                <a:lnTo>
                  <a:pt x="170688" y="284988"/>
                </a:lnTo>
                <a:lnTo>
                  <a:pt x="189214" y="283273"/>
                </a:lnTo>
                <a:lnTo>
                  <a:pt x="205740" y="278130"/>
                </a:lnTo>
                <a:lnTo>
                  <a:pt x="240768" y="242387"/>
                </a:lnTo>
                <a:lnTo>
                  <a:pt x="251579" y="202906"/>
                </a:lnTo>
                <a:lnTo>
                  <a:pt x="252984" y="178308"/>
                </a:lnTo>
                <a:lnTo>
                  <a:pt x="251579" y="154590"/>
                </a:lnTo>
                <a:lnTo>
                  <a:pt x="240768" y="115728"/>
                </a:lnTo>
                <a:lnTo>
                  <a:pt x="205740" y="80009"/>
                </a:lnTo>
                <a:lnTo>
                  <a:pt x="170688" y="73152"/>
                </a:lnTo>
                <a:lnTo>
                  <a:pt x="316325" y="73152"/>
                </a:lnTo>
                <a:lnTo>
                  <a:pt x="321516" y="81033"/>
                </a:lnTo>
                <a:lnTo>
                  <a:pt x="334899" y="111442"/>
                </a:lnTo>
                <a:lnTo>
                  <a:pt x="343138" y="144422"/>
                </a:lnTo>
                <a:lnTo>
                  <a:pt x="345948" y="179832"/>
                </a:lnTo>
                <a:lnTo>
                  <a:pt x="343138" y="215241"/>
                </a:lnTo>
                <a:lnTo>
                  <a:pt x="334899" y="248221"/>
                </a:lnTo>
                <a:lnTo>
                  <a:pt x="321516" y="278630"/>
                </a:lnTo>
                <a:lnTo>
                  <a:pt x="317328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380461" y="1818409"/>
            <a:ext cx="61480" cy="311727"/>
          </a:xfrm>
          <a:custGeom>
            <a:avLst/>
            <a:gdLst/>
            <a:ahLst/>
            <a:cxnLst/>
            <a:rect l="l" t="t" r="r" b="b"/>
            <a:pathLst>
              <a:path w="90170" h="457200">
                <a:moveTo>
                  <a:pt x="0" y="0"/>
                </a:moveTo>
                <a:lnTo>
                  <a:pt x="89916" y="0"/>
                </a:lnTo>
                <a:lnTo>
                  <a:pt x="89916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497879" y="1899459"/>
            <a:ext cx="209117" cy="235960"/>
          </a:xfrm>
          <a:custGeom>
            <a:avLst/>
            <a:gdLst/>
            <a:ahLst/>
            <a:cxnLst/>
            <a:rect l="l" t="t" r="r" b="b"/>
            <a:pathLst>
              <a:path w="306704" h="346075">
                <a:moveTo>
                  <a:pt x="115824" y="345948"/>
                </a:moveTo>
                <a:lnTo>
                  <a:pt x="52959" y="332232"/>
                </a:lnTo>
                <a:lnTo>
                  <a:pt x="15240" y="291083"/>
                </a:lnTo>
                <a:lnTo>
                  <a:pt x="3619" y="254508"/>
                </a:lnTo>
                <a:lnTo>
                  <a:pt x="0" y="204216"/>
                </a:lnTo>
                <a:lnTo>
                  <a:pt x="0" y="0"/>
                </a:lnTo>
                <a:lnTo>
                  <a:pt x="89916" y="0"/>
                </a:lnTo>
                <a:lnTo>
                  <a:pt x="89916" y="204216"/>
                </a:lnTo>
                <a:lnTo>
                  <a:pt x="90225" y="217312"/>
                </a:lnTo>
                <a:lnTo>
                  <a:pt x="104274" y="258008"/>
                </a:lnTo>
                <a:lnTo>
                  <a:pt x="144780" y="272795"/>
                </a:lnTo>
                <a:lnTo>
                  <a:pt x="306324" y="272795"/>
                </a:lnTo>
                <a:lnTo>
                  <a:pt x="306324" y="289560"/>
                </a:lnTo>
                <a:lnTo>
                  <a:pt x="220980" y="289560"/>
                </a:lnTo>
                <a:lnTo>
                  <a:pt x="219456" y="291083"/>
                </a:lnTo>
                <a:lnTo>
                  <a:pt x="214883" y="300228"/>
                </a:lnTo>
                <a:lnTo>
                  <a:pt x="211836" y="304800"/>
                </a:lnTo>
                <a:lnTo>
                  <a:pt x="182118" y="328993"/>
                </a:lnTo>
                <a:lnTo>
                  <a:pt x="140970" y="343852"/>
                </a:lnTo>
                <a:lnTo>
                  <a:pt x="128968" y="345400"/>
                </a:lnTo>
                <a:lnTo>
                  <a:pt x="115824" y="345948"/>
                </a:lnTo>
                <a:close/>
              </a:path>
              <a:path w="306704" h="346075">
                <a:moveTo>
                  <a:pt x="306324" y="272795"/>
                </a:moveTo>
                <a:lnTo>
                  <a:pt x="144780" y="272795"/>
                </a:lnTo>
                <a:lnTo>
                  <a:pt x="166782" y="270510"/>
                </a:lnTo>
                <a:lnTo>
                  <a:pt x="184784" y="263652"/>
                </a:lnTo>
                <a:lnTo>
                  <a:pt x="212788" y="225337"/>
                </a:lnTo>
                <a:lnTo>
                  <a:pt x="217931" y="184404"/>
                </a:lnTo>
                <a:lnTo>
                  <a:pt x="217931" y="0"/>
                </a:lnTo>
                <a:lnTo>
                  <a:pt x="306324" y="0"/>
                </a:lnTo>
                <a:lnTo>
                  <a:pt x="306324" y="272795"/>
                </a:lnTo>
                <a:close/>
              </a:path>
              <a:path w="306704" h="346075">
                <a:moveTo>
                  <a:pt x="306324" y="338328"/>
                </a:moveTo>
                <a:lnTo>
                  <a:pt x="220980" y="338328"/>
                </a:lnTo>
                <a:lnTo>
                  <a:pt x="220980" y="289560"/>
                </a:lnTo>
                <a:lnTo>
                  <a:pt x="306324" y="289560"/>
                </a:lnTo>
                <a:lnTo>
                  <a:pt x="306324" y="338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739986" y="1837112"/>
            <a:ext cx="129886" cy="296141"/>
          </a:xfrm>
          <a:custGeom>
            <a:avLst/>
            <a:gdLst/>
            <a:ahLst/>
            <a:cxnLst/>
            <a:rect l="l" t="t" r="r" b="b"/>
            <a:pathLst>
              <a:path w="190500" h="434339">
                <a:moveTo>
                  <a:pt x="135636" y="94488"/>
                </a:moveTo>
                <a:lnTo>
                  <a:pt x="47244" y="94488"/>
                </a:lnTo>
                <a:lnTo>
                  <a:pt x="47244" y="0"/>
                </a:lnTo>
                <a:lnTo>
                  <a:pt x="135636" y="0"/>
                </a:lnTo>
                <a:lnTo>
                  <a:pt x="135636" y="94488"/>
                </a:lnTo>
                <a:close/>
              </a:path>
              <a:path w="190500" h="434339">
                <a:moveTo>
                  <a:pt x="190500" y="156972"/>
                </a:moveTo>
                <a:lnTo>
                  <a:pt x="0" y="156972"/>
                </a:lnTo>
                <a:lnTo>
                  <a:pt x="0" y="94488"/>
                </a:lnTo>
                <a:lnTo>
                  <a:pt x="190500" y="94488"/>
                </a:lnTo>
                <a:lnTo>
                  <a:pt x="190500" y="156972"/>
                </a:lnTo>
                <a:close/>
              </a:path>
              <a:path w="190500" h="434339">
                <a:moveTo>
                  <a:pt x="149352" y="434340"/>
                </a:moveTo>
                <a:lnTo>
                  <a:pt x="95631" y="429958"/>
                </a:lnTo>
                <a:lnTo>
                  <a:pt x="56245" y="404121"/>
                </a:lnTo>
                <a:lnTo>
                  <a:pt x="47244" y="156972"/>
                </a:lnTo>
                <a:lnTo>
                  <a:pt x="135636" y="156972"/>
                </a:lnTo>
                <a:lnTo>
                  <a:pt x="135636" y="336804"/>
                </a:lnTo>
                <a:lnTo>
                  <a:pt x="136159" y="345995"/>
                </a:lnTo>
                <a:lnTo>
                  <a:pt x="173736" y="367284"/>
                </a:lnTo>
                <a:lnTo>
                  <a:pt x="190500" y="367284"/>
                </a:lnTo>
                <a:lnTo>
                  <a:pt x="190500" y="431292"/>
                </a:lnTo>
                <a:lnTo>
                  <a:pt x="149352" y="434340"/>
                </a:lnTo>
                <a:close/>
              </a:path>
              <a:path w="190500" h="434339">
                <a:moveTo>
                  <a:pt x="190500" y="367284"/>
                </a:moveTo>
                <a:lnTo>
                  <a:pt x="185928" y="367284"/>
                </a:lnTo>
                <a:lnTo>
                  <a:pt x="187452" y="365760"/>
                </a:lnTo>
                <a:lnTo>
                  <a:pt x="190500" y="365760"/>
                </a:lnTo>
                <a:lnTo>
                  <a:pt x="190500" y="3672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909357" y="1844386"/>
            <a:ext cx="60614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392" y="0"/>
                </a:lnTo>
              </a:path>
            </a:pathLst>
          </a:custGeom>
          <a:ln w="822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909357" y="1899458"/>
            <a:ext cx="60614" cy="230765"/>
          </a:xfrm>
          <a:custGeom>
            <a:avLst/>
            <a:gdLst/>
            <a:ahLst/>
            <a:cxnLst/>
            <a:rect l="l" t="t" r="r" b="b"/>
            <a:pathLst>
              <a:path w="88900" h="338455">
                <a:moveTo>
                  <a:pt x="88392" y="338328"/>
                </a:moveTo>
                <a:lnTo>
                  <a:pt x="0" y="338328"/>
                </a:lnTo>
                <a:lnTo>
                  <a:pt x="0" y="0"/>
                </a:lnTo>
                <a:lnTo>
                  <a:pt x="88392" y="0"/>
                </a:lnTo>
                <a:lnTo>
                  <a:pt x="88392" y="338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015345" y="1893223"/>
            <a:ext cx="235960" cy="244186"/>
          </a:xfrm>
          <a:custGeom>
            <a:avLst/>
            <a:gdLst/>
            <a:ahLst/>
            <a:cxnLst/>
            <a:rect l="l" t="t" r="r" b="b"/>
            <a:pathLst>
              <a:path w="346075" h="358139">
                <a:moveTo>
                  <a:pt x="172212" y="358140"/>
                </a:moveTo>
                <a:lnTo>
                  <a:pt x="131611" y="354972"/>
                </a:lnTo>
                <a:lnTo>
                  <a:pt x="66984" y="329207"/>
                </a:lnTo>
                <a:lnTo>
                  <a:pt x="23788" y="278630"/>
                </a:lnTo>
                <a:lnTo>
                  <a:pt x="2595" y="215241"/>
                </a:lnTo>
                <a:lnTo>
                  <a:pt x="0" y="179832"/>
                </a:lnTo>
                <a:lnTo>
                  <a:pt x="2595" y="144422"/>
                </a:lnTo>
                <a:lnTo>
                  <a:pt x="23788" y="81033"/>
                </a:lnTo>
                <a:lnTo>
                  <a:pt x="66984" y="30218"/>
                </a:lnTo>
                <a:lnTo>
                  <a:pt x="131611" y="3405"/>
                </a:lnTo>
                <a:lnTo>
                  <a:pt x="172212" y="0"/>
                </a:lnTo>
                <a:lnTo>
                  <a:pt x="213693" y="3405"/>
                </a:lnTo>
                <a:lnTo>
                  <a:pt x="249174" y="13525"/>
                </a:lnTo>
                <a:lnTo>
                  <a:pt x="278939" y="30218"/>
                </a:lnTo>
                <a:lnTo>
                  <a:pt x="303276" y="53340"/>
                </a:lnTo>
                <a:lnTo>
                  <a:pt x="316784" y="73152"/>
                </a:lnTo>
                <a:lnTo>
                  <a:pt x="172212" y="73152"/>
                </a:lnTo>
                <a:lnTo>
                  <a:pt x="153042" y="74866"/>
                </a:lnTo>
                <a:lnTo>
                  <a:pt x="111252" y="100583"/>
                </a:lnTo>
                <a:lnTo>
                  <a:pt x="91320" y="154590"/>
                </a:lnTo>
                <a:lnTo>
                  <a:pt x="89916" y="178308"/>
                </a:lnTo>
                <a:lnTo>
                  <a:pt x="91320" y="202906"/>
                </a:lnTo>
                <a:lnTo>
                  <a:pt x="102131" y="242387"/>
                </a:lnTo>
                <a:lnTo>
                  <a:pt x="136588" y="278130"/>
                </a:lnTo>
                <a:lnTo>
                  <a:pt x="172212" y="284988"/>
                </a:lnTo>
                <a:lnTo>
                  <a:pt x="317824" y="284988"/>
                </a:lnTo>
                <a:lnTo>
                  <a:pt x="303276" y="306324"/>
                </a:lnTo>
                <a:lnTo>
                  <a:pt x="278939" y="329207"/>
                </a:lnTo>
                <a:lnTo>
                  <a:pt x="249174" y="345376"/>
                </a:lnTo>
                <a:lnTo>
                  <a:pt x="213693" y="354972"/>
                </a:lnTo>
                <a:lnTo>
                  <a:pt x="172212" y="358140"/>
                </a:lnTo>
                <a:close/>
              </a:path>
              <a:path w="346075" h="358139">
                <a:moveTo>
                  <a:pt x="317824" y="284988"/>
                </a:moveTo>
                <a:lnTo>
                  <a:pt x="172212" y="284988"/>
                </a:lnTo>
                <a:lnTo>
                  <a:pt x="190500" y="283273"/>
                </a:lnTo>
                <a:lnTo>
                  <a:pt x="206502" y="278130"/>
                </a:lnTo>
                <a:lnTo>
                  <a:pt x="240768" y="242387"/>
                </a:lnTo>
                <a:lnTo>
                  <a:pt x="251579" y="202906"/>
                </a:lnTo>
                <a:lnTo>
                  <a:pt x="252984" y="178308"/>
                </a:lnTo>
                <a:lnTo>
                  <a:pt x="251579" y="154590"/>
                </a:lnTo>
                <a:lnTo>
                  <a:pt x="240768" y="115728"/>
                </a:lnTo>
                <a:lnTo>
                  <a:pt x="206502" y="80009"/>
                </a:lnTo>
                <a:lnTo>
                  <a:pt x="172212" y="73152"/>
                </a:lnTo>
                <a:lnTo>
                  <a:pt x="316784" y="73152"/>
                </a:lnTo>
                <a:lnTo>
                  <a:pt x="322159" y="81033"/>
                </a:lnTo>
                <a:lnTo>
                  <a:pt x="335470" y="111442"/>
                </a:lnTo>
                <a:lnTo>
                  <a:pt x="343352" y="144422"/>
                </a:lnTo>
                <a:lnTo>
                  <a:pt x="345948" y="179832"/>
                </a:lnTo>
                <a:lnTo>
                  <a:pt x="343352" y="215241"/>
                </a:lnTo>
                <a:lnTo>
                  <a:pt x="335470" y="248221"/>
                </a:lnTo>
                <a:lnTo>
                  <a:pt x="322159" y="278630"/>
                </a:lnTo>
                <a:lnTo>
                  <a:pt x="31782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293821" y="1893223"/>
            <a:ext cx="207818" cy="237259"/>
          </a:xfrm>
          <a:custGeom>
            <a:avLst/>
            <a:gdLst/>
            <a:ahLst/>
            <a:cxnLst/>
            <a:rect l="l" t="t" r="r" b="b"/>
            <a:pathLst>
              <a:path w="304800" h="347980">
                <a:moveTo>
                  <a:pt x="293835" y="57912"/>
                </a:moveTo>
                <a:lnTo>
                  <a:pt x="85344" y="57912"/>
                </a:lnTo>
                <a:lnTo>
                  <a:pt x="94202" y="45958"/>
                </a:lnTo>
                <a:lnTo>
                  <a:pt x="131945" y="10929"/>
                </a:lnTo>
                <a:lnTo>
                  <a:pt x="187452" y="0"/>
                </a:lnTo>
                <a:lnTo>
                  <a:pt x="211716" y="1714"/>
                </a:lnTo>
                <a:lnTo>
                  <a:pt x="254531" y="15430"/>
                </a:lnTo>
                <a:lnTo>
                  <a:pt x="286797" y="43434"/>
                </a:lnTo>
                <a:lnTo>
                  <a:pt x="293835" y="57912"/>
                </a:lnTo>
                <a:close/>
              </a:path>
              <a:path w="304800" h="347980">
                <a:moveTo>
                  <a:pt x="88392" y="347472"/>
                </a:moveTo>
                <a:lnTo>
                  <a:pt x="0" y="347472"/>
                </a:lnTo>
                <a:lnTo>
                  <a:pt x="0" y="9144"/>
                </a:lnTo>
                <a:lnTo>
                  <a:pt x="85344" y="9144"/>
                </a:lnTo>
                <a:lnTo>
                  <a:pt x="85344" y="57912"/>
                </a:lnTo>
                <a:lnTo>
                  <a:pt x="293835" y="57912"/>
                </a:lnTo>
                <a:lnTo>
                  <a:pt x="296799" y="64008"/>
                </a:lnTo>
                <a:lnTo>
                  <a:pt x="298981" y="73152"/>
                </a:lnTo>
                <a:lnTo>
                  <a:pt x="158496" y="73152"/>
                </a:lnTo>
                <a:lnTo>
                  <a:pt x="138255" y="75461"/>
                </a:lnTo>
                <a:lnTo>
                  <a:pt x="97536" y="111252"/>
                </a:lnTo>
                <a:lnTo>
                  <a:pt x="88392" y="163068"/>
                </a:lnTo>
                <a:lnTo>
                  <a:pt x="88392" y="347472"/>
                </a:lnTo>
                <a:close/>
              </a:path>
              <a:path w="304800" h="347980">
                <a:moveTo>
                  <a:pt x="304800" y="347472"/>
                </a:moveTo>
                <a:lnTo>
                  <a:pt x="214884" y="347472"/>
                </a:lnTo>
                <a:lnTo>
                  <a:pt x="214884" y="140208"/>
                </a:lnTo>
                <a:lnTo>
                  <a:pt x="214574" y="127992"/>
                </a:lnTo>
                <a:lnTo>
                  <a:pt x="200501" y="87939"/>
                </a:lnTo>
                <a:lnTo>
                  <a:pt x="158496" y="73152"/>
                </a:lnTo>
                <a:lnTo>
                  <a:pt x="298981" y="73152"/>
                </a:lnTo>
                <a:lnTo>
                  <a:pt x="302799" y="89154"/>
                </a:lnTo>
                <a:lnTo>
                  <a:pt x="304800" y="118872"/>
                </a:lnTo>
                <a:lnTo>
                  <a:pt x="304800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542165" y="1893223"/>
            <a:ext cx="217343" cy="244186"/>
          </a:xfrm>
          <a:custGeom>
            <a:avLst/>
            <a:gdLst/>
            <a:ahLst/>
            <a:cxnLst/>
            <a:rect l="l" t="t" r="r" b="b"/>
            <a:pathLst>
              <a:path w="318770" h="358139">
                <a:moveTo>
                  <a:pt x="96012" y="117347"/>
                </a:moveTo>
                <a:lnTo>
                  <a:pt x="10667" y="117347"/>
                </a:lnTo>
                <a:lnTo>
                  <a:pt x="13192" y="96488"/>
                </a:lnTo>
                <a:lnTo>
                  <a:pt x="25669" y="59912"/>
                </a:lnTo>
                <a:lnTo>
                  <a:pt x="56245" y="25074"/>
                </a:lnTo>
                <a:lnTo>
                  <a:pt x="116919" y="2833"/>
                </a:lnTo>
                <a:lnTo>
                  <a:pt x="156972" y="0"/>
                </a:lnTo>
                <a:lnTo>
                  <a:pt x="183808" y="1404"/>
                </a:lnTo>
                <a:lnTo>
                  <a:pt x="233481" y="12215"/>
                </a:lnTo>
                <a:lnTo>
                  <a:pt x="274915" y="34409"/>
                </a:lnTo>
                <a:lnTo>
                  <a:pt x="294111" y="70103"/>
                </a:lnTo>
                <a:lnTo>
                  <a:pt x="153924" y="70103"/>
                </a:lnTo>
                <a:lnTo>
                  <a:pt x="139065" y="70985"/>
                </a:lnTo>
                <a:lnTo>
                  <a:pt x="103941" y="91630"/>
                </a:lnTo>
                <a:lnTo>
                  <a:pt x="97702" y="107632"/>
                </a:lnTo>
                <a:lnTo>
                  <a:pt x="96012" y="117347"/>
                </a:lnTo>
                <a:close/>
              </a:path>
              <a:path w="318770" h="358139">
                <a:moveTo>
                  <a:pt x="106680" y="358140"/>
                </a:moveTo>
                <a:lnTo>
                  <a:pt x="64579" y="351472"/>
                </a:lnTo>
                <a:lnTo>
                  <a:pt x="30479" y="332232"/>
                </a:lnTo>
                <a:lnTo>
                  <a:pt x="7810" y="300037"/>
                </a:lnTo>
                <a:lnTo>
                  <a:pt x="0" y="257555"/>
                </a:lnTo>
                <a:lnTo>
                  <a:pt x="3119" y="227837"/>
                </a:lnTo>
                <a:lnTo>
                  <a:pt x="27646" y="182117"/>
                </a:lnTo>
                <a:lnTo>
                  <a:pt x="63269" y="158686"/>
                </a:lnTo>
                <a:lnTo>
                  <a:pt x="102560" y="147256"/>
                </a:lnTo>
                <a:lnTo>
                  <a:pt x="156972" y="140207"/>
                </a:lnTo>
                <a:lnTo>
                  <a:pt x="168663" y="138803"/>
                </a:lnTo>
                <a:lnTo>
                  <a:pt x="207073" y="121919"/>
                </a:lnTo>
                <a:lnTo>
                  <a:pt x="211836" y="106679"/>
                </a:lnTo>
                <a:lnTo>
                  <a:pt x="210954" y="97226"/>
                </a:lnTo>
                <a:lnTo>
                  <a:pt x="178689" y="72199"/>
                </a:lnTo>
                <a:lnTo>
                  <a:pt x="153924" y="70103"/>
                </a:lnTo>
                <a:lnTo>
                  <a:pt x="294111" y="70103"/>
                </a:lnTo>
                <a:lnTo>
                  <a:pt x="296108" y="75985"/>
                </a:lnTo>
                <a:lnTo>
                  <a:pt x="298704" y="103631"/>
                </a:lnTo>
                <a:lnTo>
                  <a:pt x="298704" y="182879"/>
                </a:lnTo>
                <a:lnTo>
                  <a:pt x="211836" y="182879"/>
                </a:lnTo>
                <a:lnTo>
                  <a:pt x="199644" y="188975"/>
                </a:lnTo>
                <a:lnTo>
                  <a:pt x="193548" y="190499"/>
                </a:lnTo>
                <a:lnTo>
                  <a:pt x="188976" y="193547"/>
                </a:lnTo>
                <a:lnTo>
                  <a:pt x="170688" y="196595"/>
                </a:lnTo>
                <a:lnTo>
                  <a:pt x="149352" y="201167"/>
                </a:lnTo>
                <a:lnTo>
                  <a:pt x="136517" y="203715"/>
                </a:lnTo>
                <a:lnTo>
                  <a:pt x="125539" y="206692"/>
                </a:lnTo>
                <a:lnTo>
                  <a:pt x="93345" y="228409"/>
                </a:lnTo>
                <a:lnTo>
                  <a:pt x="88392" y="251459"/>
                </a:lnTo>
                <a:lnTo>
                  <a:pt x="89225" y="262032"/>
                </a:lnTo>
                <a:lnTo>
                  <a:pt x="115443" y="291655"/>
                </a:lnTo>
                <a:lnTo>
                  <a:pt x="132588" y="294131"/>
                </a:lnTo>
                <a:lnTo>
                  <a:pt x="300097" y="294131"/>
                </a:lnTo>
                <a:lnTo>
                  <a:pt x="300228" y="300227"/>
                </a:lnTo>
                <a:lnTo>
                  <a:pt x="300482" y="307847"/>
                </a:lnTo>
                <a:lnTo>
                  <a:pt x="214884" y="307847"/>
                </a:lnTo>
                <a:lnTo>
                  <a:pt x="205216" y="317587"/>
                </a:lnTo>
                <a:lnTo>
                  <a:pt x="172212" y="341376"/>
                </a:lnTo>
                <a:lnTo>
                  <a:pt x="124420" y="357020"/>
                </a:lnTo>
                <a:lnTo>
                  <a:pt x="106680" y="358140"/>
                </a:lnTo>
                <a:close/>
              </a:path>
              <a:path w="318770" h="358139">
                <a:moveTo>
                  <a:pt x="300097" y="294131"/>
                </a:moveTo>
                <a:lnTo>
                  <a:pt x="132588" y="294131"/>
                </a:lnTo>
                <a:lnTo>
                  <a:pt x="146923" y="293012"/>
                </a:lnTo>
                <a:lnTo>
                  <a:pt x="160401" y="289750"/>
                </a:lnTo>
                <a:lnTo>
                  <a:pt x="196834" y="266747"/>
                </a:lnTo>
                <a:lnTo>
                  <a:pt x="211836" y="214883"/>
                </a:lnTo>
                <a:lnTo>
                  <a:pt x="211836" y="182879"/>
                </a:lnTo>
                <a:lnTo>
                  <a:pt x="298704" y="182879"/>
                </a:lnTo>
                <a:lnTo>
                  <a:pt x="298743" y="262032"/>
                </a:lnTo>
                <a:lnTo>
                  <a:pt x="298942" y="269152"/>
                </a:lnTo>
                <a:lnTo>
                  <a:pt x="299951" y="288345"/>
                </a:lnTo>
                <a:lnTo>
                  <a:pt x="300097" y="294131"/>
                </a:lnTo>
                <a:close/>
              </a:path>
              <a:path w="318770" h="358139">
                <a:moveTo>
                  <a:pt x="318516" y="347472"/>
                </a:moveTo>
                <a:lnTo>
                  <a:pt x="222504" y="347472"/>
                </a:lnTo>
                <a:lnTo>
                  <a:pt x="219456" y="341376"/>
                </a:lnTo>
                <a:lnTo>
                  <a:pt x="218022" y="334208"/>
                </a:lnTo>
                <a:lnTo>
                  <a:pt x="217932" y="327660"/>
                </a:lnTo>
                <a:lnTo>
                  <a:pt x="216408" y="323088"/>
                </a:lnTo>
                <a:lnTo>
                  <a:pt x="214998" y="316039"/>
                </a:lnTo>
                <a:lnTo>
                  <a:pt x="214884" y="307847"/>
                </a:lnTo>
                <a:lnTo>
                  <a:pt x="300482" y="307847"/>
                </a:lnTo>
                <a:lnTo>
                  <a:pt x="300513" y="308776"/>
                </a:lnTo>
                <a:lnTo>
                  <a:pt x="301371" y="316039"/>
                </a:lnTo>
                <a:lnTo>
                  <a:pt x="318516" y="336804"/>
                </a:lnTo>
                <a:lnTo>
                  <a:pt x="318516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798819" y="1818409"/>
            <a:ext cx="61480" cy="311727"/>
          </a:xfrm>
          <a:custGeom>
            <a:avLst/>
            <a:gdLst/>
            <a:ahLst/>
            <a:cxnLst/>
            <a:rect l="l" t="t" r="r" b="b"/>
            <a:pathLst>
              <a:path w="90170" h="457200">
                <a:moveTo>
                  <a:pt x="0" y="0"/>
                </a:moveTo>
                <a:lnTo>
                  <a:pt x="89916" y="0"/>
                </a:lnTo>
                <a:lnTo>
                  <a:pt x="89916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043007" y="1818409"/>
            <a:ext cx="251547" cy="311727"/>
          </a:xfrm>
          <a:custGeom>
            <a:avLst/>
            <a:gdLst/>
            <a:ahLst/>
            <a:cxnLst/>
            <a:rect l="l" t="t" r="r" b="b"/>
            <a:pathLst>
              <a:path w="368934" h="457200">
                <a:moveTo>
                  <a:pt x="88392" y="457200"/>
                </a:moveTo>
                <a:lnTo>
                  <a:pt x="0" y="457200"/>
                </a:lnTo>
                <a:lnTo>
                  <a:pt x="0" y="0"/>
                </a:lnTo>
                <a:lnTo>
                  <a:pt x="99060" y="0"/>
                </a:lnTo>
                <a:lnTo>
                  <a:pt x="175282" y="132587"/>
                </a:lnTo>
                <a:lnTo>
                  <a:pt x="88392" y="132587"/>
                </a:lnTo>
                <a:lnTo>
                  <a:pt x="88392" y="457200"/>
                </a:lnTo>
                <a:close/>
              </a:path>
              <a:path w="368934" h="457200">
                <a:moveTo>
                  <a:pt x="368808" y="315468"/>
                </a:moveTo>
                <a:lnTo>
                  <a:pt x="280416" y="315468"/>
                </a:lnTo>
                <a:lnTo>
                  <a:pt x="280416" y="0"/>
                </a:lnTo>
                <a:lnTo>
                  <a:pt x="368808" y="0"/>
                </a:lnTo>
                <a:lnTo>
                  <a:pt x="368808" y="315468"/>
                </a:lnTo>
                <a:close/>
              </a:path>
              <a:path w="368934" h="457200">
                <a:moveTo>
                  <a:pt x="368808" y="457200"/>
                </a:moveTo>
                <a:lnTo>
                  <a:pt x="274319" y="457200"/>
                </a:lnTo>
                <a:lnTo>
                  <a:pt x="88392" y="132587"/>
                </a:lnTo>
                <a:lnTo>
                  <a:pt x="175282" y="132587"/>
                </a:lnTo>
                <a:lnTo>
                  <a:pt x="280416" y="315468"/>
                </a:lnTo>
                <a:lnTo>
                  <a:pt x="368808" y="315468"/>
                </a:lnTo>
                <a:lnTo>
                  <a:pt x="368808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333951" y="1893224"/>
            <a:ext cx="226868" cy="244186"/>
          </a:xfrm>
          <a:custGeom>
            <a:avLst/>
            <a:gdLst/>
            <a:ahLst/>
            <a:cxnLst/>
            <a:rect l="l" t="t" r="r" b="b"/>
            <a:pathLst>
              <a:path w="332740" h="358139">
                <a:moveTo>
                  <a:pt x="169164" y="358140"/>
                </a:moveTo>
                <a:lnTo>
                  <a:pt x="106489" y="347853"/>
                </a:lnTo>
                <a:lnTo>
                  <a:pt x="51816" y="316992"/>
                </a:lnTo>
                <a:lnTo>
                  <a:pt x="12763" y="262318"/>
                </a:lnTo>
                <a:lnTo>
                  <a:pt x="3167" y="225051"/>
                </a:lnTo>
                <a:lnTo>
                  <a:pt x="0" y="181356"/>
                </a:lnTo>
                <a:lnTo>
                  <a:pt x="2857" y="140255"/>
                </a:lnTo>
                <a:lnTo>
                  <a:pt x="25717" y="72913"/>
                </a:lnTo>
                <a:lnTo>
                  <a:pt x="70532" y="26360"/>
                </a:lnTo>
                <a:lnTo>
                  <a:pt x="131016" y="2881"/>
                </a:lnTo>
                <a:lnTo>
                  <a:pt x="166116" y="0"/>
                </a:lnTo>
                <a:lnTo>
                  <a:pt x="187261" y="881"/>
                </a:lnTo>
                <a:lnTo>
                  <a:pt x="226123" y="8358"/>
                </a:lnTo>
                <a:lnTo>
                  <a:pt x="261032" y="24384"/>
                </a:lnTo>
                <a:lnTo>
                  <a:pt x="289702" y="49530"/>
                </a:lnTo>
                <a:lnTo>
                  <a:pt x="306337" y="73152"/>
                </a:lnTo>
                <a:lnTo>
                  <a:pt x="164592" y="73152"/>
                </a:lnTo>
                <a:lnTo>
                  <a:pt x="149209" y="74295"/>
                </a:lnTo>
                <a:lnTo>
                  <a:pt x="112776" y="91440"/>
                </a:lnTo>
                <a:lnTo>
                  <a:pt x="93059" y="128087"/>
                </a:lnTo>
                <a:lnTo>
                  <a:pt x="89916" y="143256"/>
                </a:lnTo>
                <a:lnTo>
                  <a:pt x="329848" y="143256"/>
                </a:lnTo>
                <a:lnTo>
                  <a:pt x="330303" y="148470"/>
                </a:lnTo>
                <a:lnTo>
                  <a:pt x="331279" y="164020"/>
                </a:lnTo>
                <a:lnTo>
                  <a:pt x="331970" y="182141"/>
                </a:lnTo>
                <a:lnTo>
                  <a:pt x="332232" y="202692"/>
                </a:lnTo>
                <a:lnTo>
                  <a:pt x="88392" y="202692"/>
                </a:lnTo>
                <a:lnTo>
                  <a:pt x="91297" y="226766"/>
                </a:lnTo>
                <a:lnTo>
                  <a:pt x="108537" y="262913"/>
                </a:lnTo>
                <a:lnTo>
                  <a:pt x="144780" y="284797"/>
                </a:lnTo>
                <a:lnTo>
                  <a:pt x="170688" y="288035"/>
                </a:lnTo>
                <a:lnTo>
                  <a:pt x="311389" y="288035"/>
                </a:lnTo>
                <a:lnTo>
                  <a:pt x="307943" y="293631"/>
                </a:lnTo>
                <a:lnTo>
                  <a:pt x="295656" y="309371"/>
                </a:lnTo>
                <a:lnTo>
                  <a:pt x="270533" y="330493"/>
                </a:lnTo>
                <a:lnTo>
                  <a:pt x="240982" y="345757"/>
                </a:lnTo>
                <a:lnTo>
                  <a:pt x="207144" y="355020"/>
                </a:lnTo>
                <a:lnTo>
                  <a:pt x="169164" y="358140"/>
                </a:lnTo>
                <a:close/>
              </a:path>
              <a:path w="332740" h="358139">
                <a:moveTo>
                  <a:pt x="329848" y="143256"/>
                </a:moveTo>
                <a:lnTo>
                  <a:pt x="239268" y="143256"/>
                </a:lnTo>
                <a:lnTo>
                  <a:pt x="236982" y="127230"/>
                </a:lnTo>
                <a:lnTo>
                  <a:pt x="232410" y="113347"/>
                </a:lnTo>
                <a:lnTo>
                  <a:pt x="205525" y="83439"/>
                </a:lnTo>
                <a:lnTo>
                  <a:pt x="164592" y="73152"/>
                </a:lnTo>
                <a:lnTo>
                  <a:pt x="306337" y="73152"/>
                </a:lnTo>
                <a:lnTo>
                  <a:pt x="311181" y="81200"/>
                </a:lnTo>
                <a:lnTo>
                  <a:pt x="318897" y="98298"/>
                </a:lnTo>
                <a:lnTo>
                  <a:pt x="324897" y="116538"/>
                </a:lnTo>
                <a:lnTo>
                  <a:pt x="329184" y="135636"/>
                </a:lnTo>
                <a:lnTo>
                  <a:pt x="329848" y="143256"/>
                </a:lnTo>
                <a:close/>
              </a:path>
              <a:path w="332740" h="358139">
                <a:moveTo>
                  <a:pt x="311389" y="288035"/>
                </a:moveTo>
                <a:lnTo>
                  <a:pt x="170688" y="288035"/>
                </a:lnTo>
                <a:lnTo>
                  <a:pt x="184713" y="287154"/>
                </a:lnTo>
                <a:lnTo>
                  <a:pt x="197167" y="284416"/>
                </a:lnTo>
                <a:lnTo>
                  <a:pt x="228219" y="262318"/>
                </a:lnTo>
                <a:lnTo>
                  <a:pt x="236220" y="248412"/>
                </a:lnTo>
                <a:lnTo>
                  <a:pt x="327660" y="248412"/>
                </a:lnTo>
                <a:lnTo>
                  <a:pt x="323945" y="263294"/>
                </a:lnTo>
                <a:lnTo>
                  <a:pt x="317373" y="278320"/>
                </a:lnTo>
                <a:lnTo>
                  <a:pt x="311389" y="28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590607" y="1899459"/>
            <a:ext cx="209117" cy="235960"/>
          </a:xfrm>
          <a:custGeom>
            <a:avLst/>
            <a:gdLst/>
            <a:ahLst/>
            <a:cxnLst/>
            <a:rect l="l" t="t" r="r" b="b"/>
            <a:pathLst>
              <a:path w="306704" h="346075">
                <a:moveTo>
                  <a:pt x="115824" y="345948"/>
                </a:moveTo>
                <a:lnTo>
                  <a:pt x="52768" y="332232"/>
                </a:lnTo>
                <a:lnTo>
                  <a:pt x="13716" y="291083"/>
                </a:lnTo>
                <a:lnTo>
                  <a:pt x="857" y="231076"/>
                </a:lnTo>
                <a:lnTo>
                  <a:pt x="0" y="204216"/>
                </a:lnTo>
                <a:lnTo>
                  <a:pt x="0" y="0"/>
                </a:lnTo>
                <a:lnTo>
                  <a:pt x="89916" y="0"/>
                </a:lnTo>
                <a:lnTo>
                  <a:pt x="89916" y="204216"/>
                </a:lnTo>
                <a:lnTo>
                  <a:pt x="90225" y="217312"/>
                </a:lnTo>
                <a:lnTo>
                  <a:pt x="104060" y="258008"/>
                </a:lnTo>
                <a:lnTo>
                  <a:pt x="144780" y="272795"/>
                </a:lnTo>
                <a:lnTo>
                  <a:pt x="306324" y="272795"/>
                </a:lnTo>
                <a:lnTo>
                  <a:pt x="306324" y="289560"/>
                </a:lnTo>
                <a:lnTo>
                  <a:pt x="220980" y="289560"/>
                </a:lnTo>
                <a:lnTo>
                  <a:pt x="219456" y="291083"/>
                </a:lnTo>
                <a:lnTo>
                  <a:pt x="214883" y="300228"/>
                </a:lnTo>
                <a:lnTo>
                  <a:pt x="211836" y="304800"/>
                </a:lnTo>
                <a:lnTo>
                  <a:pt x="182118" y="328993"/>
                </a:lnTo>
                <a:lnTo>
                  <a:pt x="140970" y="343852"/>
                </a:lnTo>
                <a:lnTo>
                  <a:pt x="128968" y="345400"/>
                </a:lnTo>
                <a:lnTo>
                  <a:pt x="115824" y="345948"/>
                </a:lnTo>
                <a:close/>
              </a:path>
              <a:path w="306704" h="346075">
                <a:moveTo>
                  <a:pt x="306324" y="272795"/>
                </a:moveTo>
                <a:lnTo>
                  <a:pt x="144780" y="272795"/>
                </a:lnTo>
                <a:lnTo>
                  <a:pt x="166568" y="270510"/>
                </a:lnTo>
                <a:lnTo>
                  <a:pt x="184213" y="263652"/>
                </a:lnTo>
                <a:lnTo>
                  <a:pt x="212788" y="225337"/>
                </a:lnTo>
                <a:lnTo>
                  <a:pt x="217931" y="184404"/>
                </a:lnTo>
                <a:lnTo>
                  <a:pt x="217931" y="0"/>
                </a:lnTo>
                <a:lnTo>
                  <a:pt x="306324" y="0"/>
                </a:lnTo>
                <a:lnTo>
                  <a:pt x="306324" y="272795"/>
                </a:lnTo>
                <a:close/>
              </a:path>
              <a:path w="306704" h="346075">
                <a:moveTo>
                  <a:pt x="306324" y="338328"/>
                </a:moveTo>
                <a:lnTo>
                  <a:pt x="220980" y="338328"/>
                </a:lnTo>
                <a:lnTo>
                  <a:pt x="220980" y="289560"/>
                </a:lnTo>
                <a:lnTo>
                  <a:pt x="306324" y="289560"/>
                </a:lnTo>
                <a:lnTo>
                  <a:pt x="306324" y="338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856614" y="1893223"/>
            <a:ext cx="133350" cy="237259"/>
          </a:xfrm>
          <a:custGeom>
            <a:avLst/>
            <a:gdLst/>
            <a:ahLst/>
            <a:cxnLst/>
            <a:rect l="l" t="t" r="r" b="b"/>
            <a:pathLst>
              <a:path w="195579" h="347980">
                <a:moveTo>
                  <a:pt x="195072" y="67056"/>
                </a:moveTo>
                <a:lnTo>
                  <a:pt x="83820" y="67056"/>
                </a:lnTo>
                <a:lnTo>
                  <a:pt x="93821" y="51339"/>
                </a:lnTo>
                <a:lnTo>
                  <a:pt x="120396" y="21336"/>
                </a:lnTo>
                <a:lnTo>
                  <a:pt x="164973" y="1404"/>
                </a:lnTo>
                <a:lnTo>
                  <a:pt x="184404" y="0"/>
                </a:lnTo>
                <a:lnTo>
                  <a:pt x="195072" y="0"/>
                </a:lnTo>
                <a:lnTo>
                  <a:pt x="195072" y="67056"/>
                </a:lnTo>
                <a:close/>
              </a:path>
              <a:path w="195579" h="347980">
                <a:moveTo>
                  <a:pt x="88392" y="347472"/>
                </a:moveTo>
                <a:lnTo>
                  <a:pt x="0" y="347472"/>
                </a:lnTo>
                <a:lnTo>
                  <a:pt x="0" y="9144"/>
                </a:lnTo>
                <a:lnTo>
                  <a:pt x="83820" y="9144"/>
                </a:lnTo>
                <a:lnTo>
                  <a:pt x="83820" y="67056"/>
                </a:lnTo>
                <a:lnTo>
                  <a:pt x="195072" y="67056"/>
                </a:lnTo>
                <a:lnTo>
                  <a:pt x="195072" y="89916"/>
                </a:lnTo>
                <a:lnTo>
                  <a:pt x="170688" y="89916"/>
                </a:lnTo>
                <a:lnTo>
                  <a:pt x="146423" y="92178"/>
                </a:lnTo>
                <a:lnTo>
                  <a:pt x="110466" y="109847"/>
                </a:lnTo>
                <a:lnTo>
                  <a:pt x="91440" y="149733"/>
                </a:lnTo>
                <a:lnTo>
                  <a:pt x="88392" y="185928"/>
                </a:lnTo>
                <a:lnTo>
                  <a:pt x="88392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009360" y="1893223"/>
            <a:ext cx="217343" cy="244186"/>
          </a:xfrm>
          <a:custGeom>
            <a:avLst/>
            <a:gdLst/>
            <a:ahLst/>
            <a:cxnLst/>
            <a:rect l="l" t="t" r="r" b="b"/>
            <a:pathLst>
              <a:path w="318770" h="358139">
                <a:moveTo>
                  <a:pt x="96012" y="117347"/>
                </a:moveTo>
                <a:lnTo>
                  <a:pt x="10667" y="117347"/>
                </a:lnTo>
                <a:lnTo>
                  <a:pt x="13858" y="96488"/>
                </a:lnTo>
                <a:lnTo>
                  <a:pt x="26527" y="59912"/>
                </a:lnTo>
                <a:lnTo>
                  <a:pt x="57102" y="25074"/>
                </a:lnTo>
                <a:lnTo>
                  <a:pt x="117586" y="2833"/>
                </a:lnTo>
                <a:lnTo>
                  <a:pt x="156972" y="0"/>
                </a:lnTo>
                <a:lnTo>
                  <a:pt x="184689" y="1404"/>
                </a:lnTo>
                <a:lnTo>
                  <a:pt x="234981" y="12215"/>
                </a:lnTo>
                <a:lnTo>
                  <a:pt x="276439" y="34409"/>
                </a:lnTo>
                <a:lnTo>
                  <a:pt x="295635" y="70103"/>
                </a:lnTo>
                <a:lnTo>
                  <a:pt x="153924" y="70103"/>
                </a:lnTo>
                <a:lnTo>
                  <a:pt x="139303" y="70985"/>
                </a:lnTo>
                <a:lnTo>
                  <a:pt x="105441" y="91630"/>
                </a:lnTo>
                <a:lnTo>
                  <a:pt x="98583" y="107632"/>
                </a:lnTo>
                <a:lnTo>
                  <a:pt x="96012" y="117347"/>
                </a:lnTo>
                <a:close/>
              </a:path>
              <a:path w="318770" h="358139">
                <a:moveTo>
                  <a:pt x="108204" y="358140"/>
                </a:moveTo>
                <a:lnTo>
                  <a:pt x="65341" y="351472"/>
                </a:lnTo>
                <a:lnTo>
                  <a:pt x="30479" y="332232"/>
                </a:lnTo>
                <a:lnTo>
                  <a:pt x="7810" y="300037"/>
                </a:lnTo>
                <a:lnTo>
                  <a:pt x="0" y="257555"/>
                </a:lnTo>
                <a:lnTo>
                  <a:pt x="3119" y="227837"/>
                </a:lnTo>
                <a:lnTo>
                  <a:pt x="27646" y="182117"/>
                </a:lnTo>
                <a:lnTo>
                  <a:pt x="63936" y="158686"/>
                </a:lnTo>
                <a:lnTo>
                  <a:pt x="103417" y="147256"/>
                </a:lnTo>
                <a:lnTo>
                  <a:pt x="158496" y="140207"/>
                </a:lnTo>
                <a:lnTo>
                  <a:pt x="169973" y="138803"/>
                </a:lnTo>
                <a:lnTo>
                  <a:pt x="207264" y="121919"/>
                </a:lnTo>
                <a:lnTo>
                  <a:pt x="211836" y="106679"/>
                </a:lnTo>
                <a:lnTo>
                  <a:pt x="210978" y="97226"/>
                </a:lnTo>
                <a:lnTo>
                  <a:pt x="179451" y="72199"/>
                </a:lnTo>
                <a:lnTo>
                  <a:pt x="153924" y="70103"/>
                </a:lnTo>
                <a:lnTo>
                  <a:pt x="295635" y="70103"/>
                </a:lnTo>
                <a:lnTo>
                  <a:pt x="297632" y="75985"/>
                </a:lnTo>
                <a:lnTo>
                  <a:pt x="300228" y="103631"/>
                </a:lnTo>
                <a:lnTo>
                  <a:pt x="300228" y="182879"/>
                </a:lnTo>
                <a:lnTo>
                  <a:pt x="211836" y="182879"/>
                </a:lnTo>
                <a:lnTo>
                  <a:pt x="207264" y="185927"/>
                </a:lnTo>
                <a:lnTo>
                  <a:pt x="201168" y="188975"/>
                </a:lnTo>
                <a:lnTo>
                  <a:pt x="195072" y="190499"/>
                </a:lnTo>
                <a:lnTo>
                  <a:pt x="188976" y="193547"/>
                </a:lnTo>
                <a:lnTo>
                  <a:pt x="181356" y="195071"/>
                </a:lnTo>
                <a:lnTo>
                  <a:pt x="170688" y="196595"/>
                </a:lnTo>
                <a:lnTo>
                  <a:pt x="150876" y="201167"/>
                </a:lnTo>
                <a:lnTo>
                  <a:pt x="109728" y="213359"/>
                </a:lnTo>
                <a:lnTo>
                  <a:pt x="88392" y="251459"/>
                </a:lnTo>
                <a:lnTo>
                  <a:pt x="89249" y="262032"/>
                </a:lnTo>
                <a:lnTo>
                  <a:pt x="115633" y="291655"/>
                </a:lnTo>
                <a:lnTo>
                  <a:pt x="132588" y="294131"/>
                </a:lnTo>
                <a:lnTo>
                  <a:pt x="300228" y="294131"/>
                </a:lnTo>
                <a:lnTo>
                  <a:pt x="300228" y="300227"/>
                </a:lnTo>
                <a:lnTo>
                  <a:pt x="301268" y="307847"/>
                </a:lnTo>
                <a:lnTo>
                  <a:pt x="214884" y="307847"/>
                </a:lnTo>
                <a:lnTo>
                  <a:pt x="205430" y="317587"/>
                </a:lnTo>
                <a:lnTo>
                  <a:pt x="172212" y="341376"/>
                </a:lnTo>
                <a:lnTo>
                  <a:pt x="125920" y="357020"/>
                </a:lnTo>
                <a:lnTo>
                  <a:pt x="108204" y="358140"/>
                </a:lnTo>
                <a:close/>
              </a:path>
              <a:path w="318770" h="358139">
                <a:moveTo>
                  <a:pt x="300228" y="294131"/>
                </a:moveTo>
                <a:lnTo>
                  <a:pt x="132588" y="294131"/>
                </a:lnTo>
                <a:lnTo>
                  <a:pt x="147161" y="293012"/>
                </a:lnTo>
                <a:lnTo>
                  <a:pt x="161163" y="289750"/>
                </a:lnTo>
                <a:lnTo>
                  <a:pt x="197691" y="266747"/>
                </a:lnTo>
                <a:lnTo>
                  <a:pt x="211836" y="214883"/>
                </a:lnTo>
                <a:lnTo>
                  <a:pt x="211836" y="182879"/>
                </a:lnTo>
                <a:lnTo>
                  <a:pt x="300228" y="182879"/>
                </a:lnTo>
                <a:lnTo>
                  <a:pt x="300228" y="294131"/>
                </a:lnTo>
                <a:close/>
              </a:path>
              <a:path w="318770" h="358139">
                <a:moveTo>
                  <a:pt x="318516" y="347472"/>
                </a:moveTo>
                <a:lnTo>
                  <a:pt x="224028" y="347472"/>
                </a:lnTo>
                <a:lnTo>
                  <a:pt x="220980" y="341376"/>
                </a:lnTo>
                <a:lnTo>
                  <a:pt x="219456" y="333756"/>
                </a:lnTo>
                <a:lnTo>
                  <a:pt x="217932" y="327660"/>
                </a:lnTo>
                <a:lnTo>
                  <a:pt x="216408" y="323088"/>
                </a:lnTo>
                <a:lnTo>
                  <a:pt x="216408" y="315467"/>
                </a:lnTo>
                <a:lnTo>
                  <a:pt x="214884" y="307847"/>
                </a:lnTo>
                <a:lnTo>
                  <a:pt x="301268" y="307847"/>
                </a:lnTo>
                <a:lnTo>
                  <a:pt x="301394" y="308776"/>
                </a:lnTo>
                <a:lnTo>
                  <a:pt x="302704" y="316039"/>
                </a:lnTo>
                <a:lnTo>
                  <a:pt x="304299" y="321873"/>
                </a:lnTo>
                <a:lnTo>
                  <a:pt x="306324" y="326136"/>
                </a:lnTo>
                <a:lnTo>
                  <a:pt x="309372" y="330708"/>
                </a:lnTo>
                <a:lnTo>
                  <a:pt x="318516" y="336804"/>
                </a:lnTo>
                <a:lnTo>
                  <a:pt x="318516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267055" y="1818409"/>
            <a:ext cx="61480" cy="311727"/>
          </a:xfrm>
          <a:custGeom>
            <a:avLst/>
            <a:gdLst/>
            <a:ahLst/>
            <a:cxnLst/>
            <a:rect l="l" t="t" r="r" b="b"/>
            <a:pathLst>
              <a:path w="90170" h="457200">
                <a:moveTo>
                  <a:pt x="0" y="0"/>
                </a:moveTo>
                <a:lnTo>
                  <a:pt x="89916" y="0"/>
                </a:lnTo>
                <a:lnTo>
                  <a:pt x="89916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511242" y="1818409"/>
            <a:ext cx="251547" cy="311727"/>
          </a:xfrm>
          <a:custGeom>
            <a:avLst/>
            <a:gdLst/>
            <a:ahLst/>
            <a:cxnLst/>
            <a:rect l="l" t="t" r="r" b="b"/>
            <a:pathLst>
              <a:path w="368934" h="457200">
                <a:moveTo>
                  <a:pt x="88392" y="457200"/>
                </a:moveTo>
                <a:lnTo>
                  <a:pt x="0" y="457200"/>
                </a:lnTo>
                <a:lnTo>
                  <a:pt x="0" y="0"/>
                </a:lnTo>
                <a:lnTo>
                  <a:pt x="99060" y="0"/>
                </a:lnTo>
                <a:lnTo>
                  <a:pt x="175282" y="132587"/>
                </a:lnTo>
                <a:lnTo>
                  <a:pt x="88392" y="132587"/>
                </a:lnTo>
                <a:lnTo>
                  <a:pt x="88392" y="457200"/>
                </a:lnTo>
                <a:close/>
              </a:path>
              <a:path w="368934" h="457200">
                <a:moveTo>
                  <a:pt x="368808" y="315468"/>
                </a:moveTo>
                <a:lnTo>
                  <a:pt x="280416" y="315468"/>
                </a:lnTo>
                <a:lnTo>
                  <a:pt x="280416" y="0"/>
                </a:lnTo>
                <a:lnTo>
                  <a:pt x="368808" y="0"/>
                </a:lnTo>
                <a:lnTo>
                  <a:pt x="368808" y="315468"/>
                </a:lnTo>
                <a:close/>
              </a:path>
              <a:path w="368934" h="457200">
                <a:moveTo>
                  <a:pt x="368808" y="457200"/>
                </a:moveTo>
                <a:lnTo>
                  <a:pt x="272795" y="457200"/>
                </a:lnTo>
                <a:lnTo>
                  <a:pt x="88392" y="132587"/>
                </a:lnTo>
                <a:lnTo>
                  <a:pt x="175282" y="132587"/>
                </a:lnTo>
                <a:lnTo>
                  <a:pt x="280416" y="315468"/>
                </a:lnTo>
                <a:lnTo>
                  <a:pt x="368808" y="315468"/>
                </a:lnTo>
                <a:lnTo>
                  <a:pt x="368808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802187" y="1893224"/>
            <a:ext cx="226002" cy="244186"/>
          </a:xfrm>
          <a:custGeom>
            <a:avLst/>
            <a:gdLst/>
            <a:ahLst/>
            <a:cxnLst/>
            <a:rect l="l" t="t" r="r" b="b"/>
            <a:pathLst>
              <a:path w="331470" h="358139">
                <a:moveTo>
                  <a:pt x="169164" y="358140"/>
                </a:moveTo>
                <a:lnTo>
                  <a:pt x="105727" y="347853"/>
                </a:lnTo>
                <a:lnTo>
                  <a:pt x="50292" y="316992"/>
                </a:lnTo>
                <a:lnTo>
                  <a:pt x="12573" y="262318"/>
                </a:lnTo>
                <a:lnTo>
                  <a:pt x="3143" y="225051"/>
                </a:lnTo>
                <a:lnTo>
                  <a:pt x="0" y="181356"/>
                </a:lnTo>
                <a:lnTo>
                  <a:pt x="2857" y="140255"/>
                </a:lnTo>
                <a:lnTo>
                  <a:pt x="25717" y="72913"/>
                </a:lnTo>
                <a:lnTo>
                  <a:pt x="70294" y="26360"/>
                </a:lnTo>
                <a:lnTo>
                  <a:pt x="129730" y="2881"/>
                </a:lnTo>
                <a:lnTo>
                  <a:pt x="164592" y="0"/>
                </a:lnTo>
                <a:lnTo>
                  <a:pt x="185975" y="881"/>
                </a:lnTo>
                <a:lnTo>
                  <a:pt x="225885" y="8358"/>
                </a:lnTo>
                <a:lnTo>
                  <a:pt x="275653" y="35814"/>
                </a:lnTo>
                <a:lnTo>
                  <a:pt x="301752" y="65532"/>
                </a:lnTo>
                <a:lnTo>
                  <a:pt x="306326" y="73152"/>
                </a:lnTo>
                <a:lnTo>
                  <a:pt x="164592" y="73152"/>
                </a:lnTo>
                <a:lnTo>
                  <a:pt x="148566" y="74295"/>
                </a:lnTo>
                <a:lnTo>
                  <a:pt x="112776" y="91440"/>
                </a:lnTo>
                <a:lnTo>
                  <a:pt x="93059" y="128087"/>
                </a:lnTo>
                <a:lnTo>
                  <a:pt x="89916" y="143256"/>
                </a:lnTo>
                <a:lnTo>
                  <a:pt x="328833" y="143256"/>
                </a:lnTo>
                <a:lnTo>
                  <a:pt x="329636" y="148470"/>
                </a:lnTo>
                <a:lnTo>
                  <a:pt x="330898" y="164020"/>
                </a:lnTo>
                <a:lnTo>
                  <a:pt x="331303" y="182141"/>
                </a:lnTo>
                <a:lnTo>
                  <a:pt x="330708" y="202692"/>
                </a:lnTo>
                <a:lnTo>
                  <a:pt x="88392" y="202692"/>
                </a:lnTo>
                <a:lnTo>
                  <a:pt x="91273" y="226766"/>
                </a:lnTo>
                <a:lnTo>
                  <a:pt x="107894" y="262913"/>
                </a:lnTo>
                <a:lnTo>
                  <a:pt x="144018" y="284797"/>
                </a:lnTo>
                <a:lnTo>
                  <a:pt x="170688" y="288035"/>
                </a:lnTo>
                <a:lnTo>
                  <a:pt x="310912" y="288035"/>
                </a:lnTo>
                <a:lnTo>
                  <a:pt x="307300" y="293631"/>
                </a:lnTo>
                <a:lnTo>
                  <a:pt x="294132" y="309371"/>
                </a:lnTo>
                <a:lnTo>
                  <a:pt x="269890" y="330493"/>
                </a:lnTo>
                <a:lnTo>
                  <a:pt x="240792" y="345757"/>
                </a:lnTo>
                <a:lnTo>
                  <a:pt x="207121" y="355020"/>
                </a:lnTo>
                <a:lnTo>
                  <a:pt x="169164" y="358140"/>
                </a:lnTo>
                <a:close/>
              </a:path>
              <a:path w="331470" h="358139">
                <a:moveTo>
                  <a:pt x="328833" y="143256"/>
                </a:moveTo>
                <a:lnTo>
                  <a:pt x="239268" y="143256"/>
                </a:lnTo>
                <a:lnTo>
                  <a:pt x="236958" y="127230"/>
                </a:lnTo>
                <a:lnTo>
                  <a:pt x="232219" y="113347"/>
                </a:lnTo>
                <a:lnTo>
                  <a:pt x="204025" y="83439"/>
                </a:lnTo>
                <a:lnTo>
                  <a:pt x="164592" y="73152"/>
                </a:lnTo>
                <a:lnTo>
                  <a:pt x="306326" y="73152"/>
                </a:lnTo>
                <a:lnTo>
                  <a:pt x="311157" y="81200"/>
                </a:lnTo>
                <a:lnTo>
                  <a:pt x="318706" y="98298"/>
                </a:lnTo>
                <a:lnTo>
                  <a:pt x="324254" y="116538"/>
                </a:lnTo>
                <a:lnTo>
                  <a:pt x="327660" y="135636"/>
                </a:lnTo>
                <a:lnTo>
                  <a:pt x="328833" y="143256"/>
                </a:lnTo>
                <a:close/>
              </a:path>
              <a:path w="331470" h="358139">
                <a:moveTo>
                  <a:pt x="310912" y="288035"/>
                </a:moveTo>
                <a:lnTo>
                  <a:pt x="170688" y="288035"/>
                </a:lnTo>
                <a:lnTo>
                  <a:pt x="184070" y="287154"/>
                </a:lnTo>
                <a:lnTo>
                  <a:pt x="196596" y="284416"/>
                </a:lnTo>
                <a:lnTo>
                  <a:pt x="231648" y="255865"/>
                </a:lnTo>
                <a:lnTo>
                  <a:pt x="236220" y="248412"/>
                </a:lnTo>
                <a:lnTo>
                  <a:pt x="327660" y="248412"/>
                </a:lnTo>
                <a:lnTo>
                  <a:pt x="323921" y="263294"/>
                </a:lnTo>
                <a:lnTo>
                  <a:pt x="317182" y="278320"/>
                </a:lnTo>
                <a:lnTo>
                  <a:pt x="310912" y="28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8035983" y="1837112"/>
            <a:ext cx="129886" cy="296141"/>
          </a:xfrm>
          <a:custGeom>
            <a:avLst/>
            <a:gdLst/>
            <a:ahLst/>
            <a:cxnLst/>
            <a:rect l="l" t="t" r="r" b="b"/>
            <a:pathLst>
              <a:path w="190500" h="434339">
                <a:moveTo>
                  <a:pt x="135636" y="94488"/>
                </a:moveTo>
                <a:lnTo>
                  <a:pt x="47244" y="94488"/>
                </a:lnTo>
                <a:lnTo>
                  <a:pt x="47244" y="0"/>
                </a:lnTo>
                <a:lnTo>
                  <a:pt x="135636" y="0"/>
                </a:lnTo>
                <a:lnTo>
                  <a:pt x="135636" y="94488"/>
                </a:lnTo>
                <a:close/>
              </a:path>
              <a:path w="190500" h="434339">
                <a:moveTo>
                  <a:pt x="190500" y="156972"/>
                </a:moveTo>
                <a:lnTo>
                  <a:pt x="0" y="156972"/>
                </a:lnTo>
                <a:lnTo>
                  <a:pt x="0" y="94488"/>
                </a:lnTo>
                <a:lnTo>
                  <a:pt x="190500" y="94488"/>
                </a:lnTo>
                <a:lnTo>
                  <a:pt x="190500" y="156972"/>
                </a:lnTo>
                <a:close/>
              </a:path>
              <a:path w="190500" h="434339">
                <a:moveTo>
                  <a:pt x="149352" y="434340"/>
                </a:moveTo>
                <a:lnTo>
                  <a:pt x="95631" y="429958"/>
                </a:lnTo>
                <a:lnTo>
                  <a:pt x="56245" y="404121"/>
                </a:lnTo>
                <a:lnTo>
                  <a:pt x="47244" y="156972"/>
                </a:lnTo>
                <a:lnTo>
                  <a:pt x="135636" y="156972"/>
                </a:lnTo>
                <a:lnTo>
                  <a:pt x="135636" y="336804"/>
                </a:lnTo>
                <a:lnTo>
                  <a:pt x="136159" y="345995"/>
                </a:lnTo>
                <a:lnTo>
                  <a:pt x="173736" y="367284"/>
                </a:lnTo>
                <a:lnTo>
                  <a:pt x="190500" y="367284"/>
                </a:lnTo>
                <a:lnTo>
                  <a:pt x="190500" y="431292"/>
                </a:lnTo>
                <a:lnTo>
                  <a:pt x="149352" y="434340"/>
                </a:lnTo>
                <a:close/>
              </a:path>
              <a:path w="190500" h="434339">
                <a:moveTo>
                  <a:pt x="190500" y="367284"/>
                </a:moveTo>
                <a:lnTo>
                  <a:pt x="185928" y="367284"/>
                </a:lnTo>
                <a:lnTo>
                  <a:pt x="187452" y="365760"/>
                </a:lnTo>
                <a:lnTo>
                  <a:pt x="190500" y="365760"/>
                </a:lnTo>
                <a:lnTo>
                  <a:pt x="190500" y="3672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8179377" y="1899458"/>
            <a:ext cx="328613" cy="230765"/>
          </a:xfrm>
          <a:custGeom>
            <a:avLst/>
            <a:gdLst/>
            <a:ahLst/>
            <a:cxnLst/>
            <a:rect l="l" t="t" r="r" b="b"/>
            <a:pathLst>
              <a:path w="481965" h="338455">
                <a:moveTo>
                  <a:pt x="185928" y="338328"/>
                </a:moveTo>
                <a:lnTo>
                  <a:pt x="94488" y="338328"/>
                </a:lnTo>
                <a:lnTo>
                  <a:pt x="0" y="0"/>
                </a:lnTo>
                <a:lnTo>
                  <a:pt x="94488" y="0"/>
                </a:lnTo>
                <a:lnTo>
                  <a:pt x="147828" y="242316"/>
                </a:lnTo>
                <a:lnTo>
                  <a:pt x="207264" y="242316"/>
                </a:lnTo>
                <a:lnTo>
                  <a:pt x="185928" y="338328"/>
                </a:lnTo>
                <a:close/>
              </a:path>
              <a:path w="481965" h="338455">
                <a:moveTo>
                  <a:pt x="207264" y="242316"/>
                </a:moveTo>
                <a:lnTo>
                  <a:pt x="147828" y="242316"/>
                </a:lnTo>
                <a:lnTo>
                  <a:pt x="196596" y="0"/>
                </a:lnTo>
                <a:lnTo>
                  <a:pt x="286512" y="0"/>
                </a:lnTo>
                <a:lnTo>
                  <a:pt x="305371" y="91440"/>
                </a:lnTo>
                <a:lnTo>
                  <a:pt x="240792" y="91440"/>
                </a:lnTo>
                <a:lnTo>
                  <a:pt x="207264" y="242316"/>
                </a:lnTo>
                <a:close/>
              </a:path>
              <a:path w="481965" h="338455">
                <a:moveTo>
                  <a:pt x="411287" y="243840"/>
                </a:moveTo>
                <a:lnTo>
                  <a:pt x="336804" y="243840"/>
                </a:lnTo>
                <a:lnTo>
                  <a:pt x="390144" y="0"/>
                </a:lnTo>
                <a:lnTo>
                  <a:pt x="481584" y="0"/>
                </a:lnTo>
                <a:lnTo>
                  <a:pt x="411287" y="243840"/>
                </a:lnTo>
                <a:close/>
              </a:path>
              <a:path w="481965" h="338455">
                <a:moveTo>
                  <a:pt x="384048" y="338328"/>
                </a:moveTo>
                <a:lnTo>
                  <a:pt x="292608" y="338328"/>
                </a:lnTo>
                <a:lnTo>
                  <a:pt x="240792" y="91440"/>
                </a:lnTo>
                <a:lnTo>
                  <a:pt x="305371" y="91440"/>
                </a:lnTo>
                <a:lnTo>
                  <a:pt x="336804" y="243840"/>
                </a:lnTo>
                <a:lnTo>
                  <a:pt x="411287" y="243840"/>
                </a:lnTo>
                <a:lnTo>
                  <a:pt x="384048" y="338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8527473" y="1893223"/>
            <a:ext cx="235960" cy="244186"/>
          </a:xfrm>
          <a:custGeom>
            <a:avLst/>
            <a:gdLst/>
            <a:ahLst/>
            <a:cxnLst/>
            <a:rect l="l" t="t" r="r" b="b"/>
            <a:pathLst>
              <a:path w="346075" h="358139">
                <a:moveTo>
                  <a:pt x="173736" y="358140"/>
                </a:moveTo>
                <a:lnTo>
                  <a:pt x="132897" y="354972"/>
                </a:lnTo>
                <a:lnTo>
                  <a:pt x="67222" y="329207"/>
                </a:lnTo>
                <a:lnTo>
                  <a:pt x="24431" y="278630"/>
                </a:lnTo>
                <a:lnTo>
                  <a:pt x="2809" y="215241"/>
                </a:lnTo>
                <a:lnTo>
                  <a:pt x="0" y="179832"/>
                </a:lnTo>
                <a:lnTo>
                  <a:pt x="2809" y="144422"/>
                </a:lnTo>
                <a:lnTo>
                  <a:pt x="24431" y="81033"/>
                </a:lnTo>
                <a:lnTo>
                  <a:pt x="67222" y="30218"/>
                </a:lnTo>
                <a:lnTo>
                  <a:pt x="132897" y="3405"/>
                </a:lnTo>
                <a:lnTo>
                  <a:pt x="173736" y="0"/>
                </a:lnTo>
                <a:lnTo>
                  <a:pt x="214336" y="3405"/>
                </a:lnTo>
                <a:lnTo>
                  <a:pt x="249364" y="13525"/>
                </a:lnTo>
                <a:lnTo>
                  <a:pt x="278963" y="30218"/>
                </a:lnTo>
                <a:lnTo>
                  <a:pt x="303276" y="53340"/>
                </a:lnTo>
                <a:lnTo>
                  <a:pt x="316784" y="73152"/>
                </a:lnTo>
                <a:lnTo>
                  <a:pt x="172212" y="73152"/>
                </a:lnTo>
                <a:lnTo>
                  <a:pt x="153685" y="74866"/>
                </a:lnTo>
                <a:lnTo>
                  <a:pt x="111252" y="100583"/>
                </a:lnTo>
                <a:lnTo>
                  <a:pt x="91320" y="154590"/>
                </a:lnTo>
                <a:lnTo>
                  <a:pt x="89916" y="178308"/>
                </a:lnTo>
                <a:lnTo>
                  <a:pt x="91320" y="202906"/>
                </a:lnTo>
                <a:lnTo>
                  <a:pt x="102131" y="242387"/>
                </a:lnTo>
                <a:lnTo>
                  <a:pt x="137160" y="278130"/>
                </a:lnTo>
                <a:lnTo>
                  <a:pt x="172212" y="284988"/>
                </a:lnTo>
                <a:lnTo>
                  <a:pt x="317824" y="284988"/>
                </a:lnTo>
                <a:lnTo>
                  <a:pt x="303276" y="306324"/>
                </a:lnTo>
                <a:lnTo>
                  <a:pt x="278963" y="329207"/>
                </a:lnTo>
                <a:lnTo>
                  <a:pt x="249364" y="345376"/>
                </a:lnTo>
                <a:lnTo>
                  <a:pt x="214336" y="354972"/>
                </a:lnTo>
                <a:lnTo>
                  <a:pt x="173736" y="358140"/>
                </a:lnTo>
                <a:close/>
              </a:path>
              <a:path w="346075" h="358139">
                <a:moveTo>
                  <a:pt x="317824" y="284988"/>
                </a:moveTo>
                <a:lnTo>
                  <a:pt x="172212" y="284988"/>
                </a:lnTo>
                <a:lnTo>
                  <a:pt x="190500" y="283273"/>
                </a:lnTo>
                <a:lnTo>
                  <a:pt x="206502" y="278130"/>
                </a:lnTo>
                <a:lnTo>
                  <a:pt x="241411" y="242387"/>
                </a:lnTo>
                <a:lnTo>
                  <a:pt x="251793" y="202906"/>
                </a:lnTo>
                <a:lnTo>
                  <a:pt x="252984" y="178308"/>
                </a:lnTo>
                <a:lnTo>
                  <a:pt x="251793" y="154590"/>
                </a:lnTo>
                <a:lnTo>
                  <a:pt x="241411" y="115728"/>
                </a:lnTo>
                <a:lnTo>
                  <a:pt x="206502" y="80009"/>
                </a:lnTo>
                <a:lnTo>
                  <a:pt x="172212" y="73152"/>
                </a:lnTo>
                <a:lnTo>
                  <a:pt x="316784" y="73152"/>
                </a:lnTo>
                <a:lnTo>
                  <a:pt x="322159" y="81033"/>
                </a:lnTo>
                <a:lnTo>
                  <a:pt x="335470" y="111442"/>
                </a:lnTo>
                <a:lnTo>
                  <a:pt x="343352" y="144422"/>
                </a:lnTo>
                <a:lnTo>
                  <a:pt x="345948" y="179832"/>
                </a:lnTo>
                <a:lnTo>
                  <a:pt x="343352" y="215241"/>
                </a:lnTo>
                <a:lnTo>
                  <a:pt x="335470" y="248221"/>
                </a:lnTo>
                <a:lnTo>
                  <a:pt x="322159" y="278630"/>
                </a:lnTo>
                <a:lnTo>
                  <a:pt x="31782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8805948" y="1893223"/>
            <a:ext cx="133350" cy="237259"/>
          </a:xfrm>
          <a:custGeom>
            <a:avLst/>
            <a:gdLst/>
            <a:ahLst/>
            <a:cxnLst/>
            <a:rect l="l" t="t" r="r" b="b"/>
            <a:pathLst>
              <a:path w="195579" h="347980">
                <a:moveTo>
                  <a:pt x="195072" y="67056"/>
                </a:moveTo>
                <a:lnTo>
                  <a:pt x="83820" y="67056"/>
                </a:lnTo>
                <a:lnTo>
                  <a:pt x="93583" y="51339"/>
                </a:lnTo>
                <a:lnTo>
                  <a:pt x="118872" y="21336"/>
                </a:lnTo>
                <a:lnTo>
                  <a:pt x="164306" y="1404"/>
                </a:lnTo>
                <a:lnTo>
                  <a:pt x="182880" y="0"/>
                </a:lnTo>
                <a:lnTo>
                  <a:pt x="195072" y="0"/>
                </a:lnTo>
                <a:lnTo>
                  <a:pt x="195072" y="67056"/>
                </a:lnTo>
                <a:close/>
              </a:path>
              <a:path w="195579" h="347980">
                <a:moveTo>
                  <a:pt x="88392" y="347472"/>
                </a:moveTo>
                <a:lnTo>
                  <a:pt x="0" y="347472"/>
                </a:lnTo>
                <a:lnTo>
                  <a:pt x="0" y="9144"/>
                </a:lnTo>
                <a:lnTo>
                  <a:pt x="83820" y="9144"/>
                </a:lnTo>
                <a:lnTo>
                  <a:pt x="83820" y="67056"/>
                </a:lnTo>
                <a:lnTo>
                  <a:pt x="195072" y="67056"/>
                </a:lnTo>
                <a:lnTo>
                  <a:pt x="195072" y="89916"/>
                </a:lnTo>
                <a:lnTo>
                  <a:pt x="169164" y="89916"/>
                </a:lnTo>
                <a:lnTo>
                  <a:pt x="144899" y="92178"/>
                </a:lnTo>
                <a:lnTo>
                  <a:pt x="108942" y="109847"/>
                </a:lnTo>
                <a:lnTo>
                  <a:pt x="90678" y="149733"/>
                </a:lnTo>
                <a:lnTo>
                  <a:pt x="88392" y="185928"/>
                </a:lnTo>
                <a:lnTo>
                  <a:pt x="88392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8973243" y="1818409"/>
            <a:ext cx="214313" cy="311727"/>
          </a:xfrm>
          <a:custGeom>
            <a:avLst/>
            <a:gdLst/>
            <a:ahLst/>
            <a:cxnLst/>
            <a:rect l="l" t="t" r="r" b="b"/>
            <a:pathLst>
              <a:path w="314325" h="457200">
                <a:moveTo>
                  <a:pt x="88392" y="457200"/>
                </a:moveTo>
                <a:lnTo>
                  <a:pt x="0" y="457200"/>
                </a:lnTo>
                <a:lnTo>
                  <a:pt x="0" y="0"/>
                </a:lnTo>
                <a:lnTo>
                  <a:pt x="88392" y="0"/>
                </a:lnTo>
                <a:lnTo>
                  <a:pt x="88392" y="249936"/>
                </a:lnTo>
                <a:lnTo>
                  <a:pt x="190182" y="249936"/>
                </a:lnTo>
                <a:lnTo>
                  <a:pt x="227492" y="312420"/>
                </a:lnTo>
                <a:lnTo>
                  <a:pt x="123444" y="312420"/>
                </a:lnTo>
                <a:lnTo>
                  <a:pt x="88392" y="350520"/>
                </a:lnTo>
                <a:lnTo>
                  <a:pt x="88392" y="457200"/>
                </a:lnTo>
                <a:close/>
              </a:path>
              <a:path w="314325" h="457200">
                <a:moveTo>
                  <a:pt x="190182" y="249936"/>
                </a:moveTo>
                <a:lnTo>
                  <a:pt x="88392" y="249936"/>
                </a:lnTo>
                <a:lnTo>
                  <a:pt x="202692" y="118872"/>
                </a:lnTo>
                <a:lnTo>
                  <a:pt x="309372" y="118872"/>
                </a:lnTo>
                <a:lnTo>
                  <a:pt x="187452" y="245364"/>
                </a:lnTo>
                <a:lnTo>
                  <a:pt x="190182" y="249936"/>
                </a:lnTo>
                <a:close/>
              </a:path>
              <a:path w="314325" h="457200">
                <a:moveTo>
                  <a:pt x="313943" y="457200"/>
                </a:moveTo>
                <a:lnTo>
                  <a:pt x="205740" y="457200"/>
                </a:lnTo>
                <a:lnTo>
                  <a:pt x="123444" y="312420"/>
                </a:lnTo>
                <a:lnTo>
                  <a:pt x="227492" y="312420"/>
                </a:lnTo>
                <a:lnTo>
                  <a:pt x="313943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39144" y="117988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56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330065" y="1199110"/>
            <a:ext cx="0" cy="186170"/>
          </a:xfrm>
          <a:custGeom>
            <a:avLst/>
            <a:gdLst/>
            <a:ahLst/>
            <a:cxnLst/>
            <a:rect l="l" t="t" r="r" b="b"/>
            <a:pathLst>
              <a:path h="273050">
                <a:moveTo>
                  <a:pt x="0" y="0"/>
                </a:moveTo>
                <a:lnTo>
                  <a:pt x="0" y="272796"/>
                </a:lnTo>
              </a:path>
            </a:pathLst>
          </a:custGeom>
          <a:ln w="68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404360" y="1218854"/>
            <a:ext cx="163224" cy="233795"/>
          </a:xfrm>
          <a:custGeom>
            <a:avLst/>
            <a:gdLst/>
            <a:ahLst/>
            <a:cxnLst/>
            <a:rect l="l" t="t" r="r" b="b"/>
            <a:pathLst>
              <a:path w="239395" h="342900">
                <a:moveTo>
                  <a:pt x="137808" y="292608"/>
                </a:moveTo>
                <a:lnTo>
                  <a:pt x="60960" y="292608"/>
                </a:lnTo>
                <a:lnTo>
                  <a:pt x="70104" y="289560"/>
                </a:lnTo>
                <a:lnTo>
                  <a:pt x="74676" y="286512"/>
                </a:lnTo>
                <a:lnTo>
                  <a:pt x="82296" y="278892"/>
                </a:lnTo>
                <a:lnTo>
                  <a:pt x="85344" y="269748"/>
                </a:lnTo>
                <a:lnTo>
                  <a:pt x="88392" y="262128"/>
                </a:lnTo>
                <a:lnTo>
                  <a:pt x="89916" y="257556"/>
                </a:lnTo>
                <a:lnTo>
                  <a:pt x="88392" y="254508"/>
                </a:lnTo>
                <a:lnTo>
                  <a:pt x="0" y="0"/>
                </a:lnTo>
                <a:lnTo>
                  <a:pt x="71628" y="0"/>
                </a:lnTo>
                <a:lnTo>
                  <a:pt x="123444" y="179832"/>
                </a:lnTo>
                <a:lnTo>
                  <a:pt x="177806" y="179832"/>
                </a:lnTo>
                <a:lnTo>
                  <a:pt x="156972" y="240792"/>
                </a:lnTo>
                <a:lnTo>
                  <a:pt x="146089" y="271914"/>
                </a:lnTo>
                <a:lnTo>
                  <a:pt x="137808" y="292608"/>
                </a:lnTo>
                <a:close/>
              </a:path>
              <a:path w="239395" h="342900">
                <a:moveTo>
                  <a:pt x="177806" y="179832"/>
                </a:moveTo>
                <a:lnTo>
                  <a:pt x="123444" y="179832"/>
                </a:lnTo>
                <a:lnTo>
                  <a:pt x="173736" y="0"/>
                </a:lnTo>
                <a:lnTo>
                  <a:pt x="239268" y="0"/>
                </a:lnTo>
                <a:lnTo>
                  <a:pt x="177806" y="179832"/>
                </a:lnTo>
                <a:close/>
              </a:path>
              <a:path w="239395" h="342900">
                <a:moveTo>
                  <a:pt x="64008" y="342900"/>
                </a:moveTo>
                <a:lnTo>
                  <a:pt x="41148" y="342900"/>
                </a:lnTo>
                <a:lnTo>
                  <a:pt x="33528" y="341376"/>
                </a:lnTo>
                <a:lnTo>
                  <a:pt x="33528" y="291084"/>
                </a:lnTo>
                <a:lnTo>
                  <a:pt x="42672" y="292608"/>
                </a:lnTo>
                <a:lnTo>
                  <a:pt x="137808" y="292608"/>
                </a:lnTo>
                <a:lnTo>
                  <a:pt x="118872" y="326136"/>
                </a:lnTo>
                <a:lnTo>
                  <a:pt x="82867" y="341995"/>
                </a:lnTo>
                <a:lnTo>
                  <a:pt x="64008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593474" y="1214697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5428" y="41148"/>
                </a:moveTo>
                <a:lnTo>
                  <a:pt x="62484" y="41148"/>
                </a:lnTo>
                <a:lnTo>
                  <a:pt x="68199" y="33694"/>
                </a:lnTo>
                <a:lnTo>
                  <a:pt x="108204" y="4381"/>
                </a:lnTo>
                <a:lnTo>
                  <a:pt x="135636" y="0"/>
                </a:lnTo>
                <a:lnTo>
                  <a:pt x="156495" y="2000"/>
                </a:lnTo>
                <a:lnTo>
                  <a:pt x="175641" y="8001"/>
                </a:lnTo>
                <a:lnTo>
                  <a:pt x="193071" y="18002"/>
                </a:lnTo>
                <a:lnTo>
                  <a:pt x="208788" y="32004"/>
                </a:lnTo>
                <a:lnTo>
                  <a:pt x="215428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5428" y="41148"/>
                </a:lnTo>
                <a:lnTo>
                  <a:pt x="221670" y="49744"/>
                </a:lnTo>
                <a:lnTo>
                  <a:pt x="223838" y="54864"/>
                </a:lnTo>
                <a:lnTo>
                  <a:pt x="117348" y="54864"/>
                </a:lnTo>
                <a:lnTo>
                  <a:pt x="100726" y="57102"/>
                </a:lnTo>
                <a:lnTo>
                  <a:pt x="68580" y="88392"/>
                </a:lnTo>
                <a:lnTo>
                  <a:pt x="60960" y="134112"/>
                </a:lnTo>
                <a:lnTo>
                  <a:pt x="62412" y="154138"/>
                </a:lnTo>
                <a:lnTo>
                  <a:pt x="85344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30206" y="203049"/>
                </a:lnTo>
                <a:lnTo>
                  <a:pt x="141351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78" y="114371"/>
                </a:lnTo>
                <a:lnTo>
                  <a:pt x="160020" y="77724"/>
                </a:lnTo>
                <a:lnTo>
                  <a:pt x="117348" y="54864"/>
                </a:lnTo>
                <a:lnTo>
                  <a:pt x="223838" y="54864"/>
                </a:lnTo>
                <a:lnTo>
                  <a:pt x="230695" y="71056"/>
                </a:lnTo>
                <a:lnTo>
                  <a:pt x="236005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4112" y="257556"/>
                </a:moveTo>
                <a:lnTo>
                  <a:pt x="95321" y="249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450" y="249364"/>
                </a:lnTo>
                <a:lnTo>
                  <a:pt x="134112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786745" y="1160664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808566" y="121885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862599" y="121469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10">
                <a:moveTo>
                  <a:pt x="112776" y="257556"/>
                </a:moveTo>
                <a:lnTo>
                  <a:pt x="62674" y="249364"/>
                </a:lnTo>
                <a:lnTo>
                  <a:pt x="27432" y="224028"/>
                </a:lnTo>
                <a:lnTo>
                  <a:pt x="6858" y="183451"/>
                </a:lnTo>
                <a:lnTo>
                  <a:pt x="0" y="132588"/>
                </a:lnTo>
                <a:lnTo>
                  <a:pt x="1976" y="103203"/>
                </a:lnTo>
                <a:lnTo>
                  <a:pt x="17359" y="54149"/>
                </a:lnTo>
                <a:lnTo>
                  <a:pt x="47005" y="19931"/>
                </a:lnTo>
                <a:lnTo>
                  <a:pt x="89201" y="2262"/>
                </a:lnTo>
                <a:lnTo>
                  <a:pt x="114300" y="0"/>
                </a:lnTo>
                <a:lnTo>
                  <a:pt x="136255" y="1404"/>
                </a:lnTo>
                <a:lnTo>
                  <a:pt x="173878" y="12215"/>
                </a:lnTo>
                <a:lnTo>
                  <a:pt x="212788" y="49720"/>
                </a:lnTo>
                <a:lnTo>
                  <a:pt x="214113" y="53340"/>
                </a:lnTo>
                <a:lnTo>
                  <a:pt x="115824" y="53340"/>
                </a:lnTo>
                <a:lnTo>
                  <a:pt x="100988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5841" y="144184"/>
                </a:lnTo>
                <a:lnTo>
                  <a:pt x="78509" y="188142"/>
                </a:lnTo>
                <a:lnTo>
                  <a:pt x="114300" y="204216"/>
                </a:lnTo>
                <a:lnTo>
                  <a:pt x="209002" y="204216"/>
                </a:lnTo>
                <a:lnTo>
                  <a:pt x="201168" y="216408"/>
                </a:lnTo>
                <a:lnTo>
                  <a:pt x="184570" y="234410"/>
                </a:lnTo>
                <a:lnTo>
                  <a:pt x="164401" y="247269"/>
                </a:lnTo>
                <a:lnTo>
                  <a:pt x="140517" y="254984"/>
                </a:lnTo>
                <a:lnTo>
                  <a:pt x="112776" y="257556"/>
                </a:lnTo>
                <a:close/>
              </a:path>
              <a:path w="224154" h="257810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420" y="54435"/>
                </a:lnTo>
                <a:lnTo>
                  <a:pt x="115824" y="53340"/>
                </a:lnTo>
                <a:lnTo>
                  <a:pt x="214113" y="53340"/>
                </a:lnTo>
                <a:lnTo>
                  <a:pt x="220051" y="69556"/>
                </a:lnTo>
                <a:lnTo>
                  <a:pt x="224028" y="92964"/>
                </a:lnTo>
                <a:close/>
              </a:path>
              <a:path w="224154" h="257810">
                <a:moveTo>
                  <a:pt x="209002" y="204216"/>
                </a:moveTo>
                <a:lnTo>
                  <a:pt x="114300" y="204216"/>
                </a:lnTo>
                <a:lnTo>
                  <a:pt x="124634" y="203620"/>
                </a:lnTo>
                <a:lnTo>
                  <a:pt x="132969" y="201739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241" y="176117"/>
                </a:lnTo>
                <a:lnTo>
                  <a:pt x="215836" y="190119"/>
                </a:lnTo>
                <a:lnTo>
                  <a:pt x="209385" y="203620"/>
                </a:lnTo>
                <a:lnTo>
                  <a:pt x="209002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036127" y="1214696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09981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4953" y="216408"/>
                </a:lnTo>
                <a:lnTo>
                  <a:pt x="0" y="184404"/>
                </a:lnTo>
                <a:lnTo>
                  <a:pt x="2024" y="163901"/>
                </a:lnTo>
                <a:lnTo>
                  <a:pt x="33528" y="120396"/>
                </a:lnTo>
                <a:lnTo>
                  <a:pt x="72747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09981" y="50292"/>
                </a:lnTo>
                <a:lnTo>
                  <a:pt x="211597" y="55316"/>
                </a:lnTo>
                <a:lnTo>
                  <a:pt x="213360" y="76200"/>
                </a:lnTo>
                <a:lnTo>
                  <a:pt x="213360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37160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88011" y="148780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5344" y="211836"/>
                </a:lnTo>
                <a:lnTo>
                  <a:pt x="214742" y="211836"/>
                </a:lnTo>
                <a:lnTo>
                  <a:pt x="214884" y="216408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280" y="229100"/>
                </a:lnTo>
                <a:lnTo>
                  <a:pt x="111347" y="25176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742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161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3360" y="131064"/>
                </a:lnTo>
                <a:lnTo>
                  <a:pt x="213480" y="192024"/>
                </a:lnTo>
                <a:lnTo>
                  <a:pt x="213598" y="194976"/>
                </a:lnTo>
                <a:lnTo>
                  <a:pt x="214645" y="208692"/>
                </a:lnTo>
                <a:lnTo>
                  <a:pt x="214742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4043" y="241149"/>
                </a:lnTo>
                <a:lnTo>
                  <a:pt x="153924" y="236220"/>
                </a:lnTo>
                <a:lnTo>
                  <a:pt x="152400" y="233172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241348" y="1160665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384222" y="1156508"/>
            <a:ext cx="198726" cy="233795"/>
          </a:xfrm>
          <a:custGeom>
            <a:avLst/>
            <a:gdLst/>
            <a:ahLst/>
            <a:cxnLst/>
            <a:rect l="l" t="t" r="r" b="b"/>
            <a:pathLst>
              <a:path w="291465" h="342900">
                <a:moveTo>
                  <a:pt x="152400" y="342900"/>
                </a:moveTo>
                <a:lnTo>
                  <a:pt x="89344" y="331660"/>
                </a:lnTo>
                <a:lnTo>
                  <a:pt x="41148" y="298704"/>
                </a:lnTo>
                <a:lnTo>
                  <a:pt x="10287" y="244221"/>
                </a:lnTo>
                <a:lnTo>
                  <a:pt x="0" y="173736"/>
                </a:lnTo>
                <a:lnTo>
                  <a:pt x="2857" y="132873"/>
                </a:lnTo>
                <a:lnTo>
                  <a:pt x="25717" y="66579"/>
                </a:lnTo>
                <a:lnTo>
                  <a:pt x="67460" y="23145"/>
                </a:lnTo>
                <a:lnTo>
                  <a:pt x="118371" y="2571"/>
                </a:lnTo>
                <a:lnTo>
                  <a:pt x="147828" y="0"/>
                </a:lnTo>
                <a:lnTo>
                  <a:pt x="186356" y="3429"/>
                </a:lnTo>
                <a:lnTo>
                  <a:pt x="219456" y="13716"/>
                </a:lnTo>
                <a:lnTo>
                  <a:pt x="246840" y="30861"/>
                </a:lnTo>
                <a:lnTo>
                  <a:pt x="268224" y="54864"/>
                </a:lnTo>
                <a:lnTo>
                  <a:pt x="270243" y="57912"/>
                </a:lnTo>
                <a:lnTo>
                  <a:pt x="149352" y="57912"/>
                </a:lnTo>
                <a:lnTo>
                  <a:pt x="131945" y="59888"/>
                </a:lnTo>
                <a:lnTo>
                  <a:pt x="91440" y="88392"/>
                </a:lnTo>
                <a:lnTo>
                  <a:pt x="74295" y="125539"/>
                </a:lnTo>
                <a:lnTo>
                  <a:pt x="68580" y="175260"/>
                </a:lnTo>
                <a:lnTo>
                  <a:pt x="70008" y="200977"/>
                </a:lnTo>
                <a:lnTo>
                  <a:pt x="81438" y="242125"/>
                </a:lnTo>
                <a:lnTo>
                  <a:pt x="117729" y="278130"/>
                </a:lnTo>
                <a:lnTo>
                  <a:pt x="150876" y="284988"/>
                </a:lnTo>
                <a:lnTo>
                  <a:pt x="265785" y="284988"/>
                </a:lnTo>
                <a:lnTo>
                  <a:pt x="261937" y="291060"/>
                </a:lnTo>
                <a:lnTo>
                  <a:pt x="245364" y="309372"/>
                </a:lnTo>
                <a:lnTo>
                  <a:pt x="225909" y="324254"/>
                </a:lnTo>
                <a:lnTo>
                  <a:pt x="204025" y="334708"/>
                </a:lnTo>
                <a:lnTo>
                  <a:pt x="179570" y="340875"/>
                </a:lnTo>
                <a:lnTo>
                  <a:pt x="152400" y="342900"/>
                </a:lnTo>
                <a:close/>
              </a:path>
              <a:path w="291465" h="342900">
                <a:moveTo>
                  <a:pt x="291083" y="115824"/>
                </a:moveTo>
                <a:lnTo>
                  <a:pt x="222504" y="115824"/>
                </a:lnTo>
                <a:lnTo>
                  <a:pt x="219027" y="104989"/>
                </a:lnTo>
                <a:lnTo>
                  <a:pt x="215265" y="95440"/>
                </a:lnTo>
                <a:lnTo>
                  <a:pt x="182689" y="63627"/>
                </a:lnTo>
                <a:lnTo>
                  <a:pt x="149352" y="57912"/>
                </a:lnTo>
                <a:lnTo>
                  <a:pt x="270243" y="57912"/>
                </a:lnTo>
                <a:lnTo>
                  <a:pt x="278225" y="69961"/>
                </a:lnTo>
                <a:lnTo>
                  <a:pt x="285369" y="85344"/>
                </a:lnTo>
                <a:lnTo>
                  <a:pt x="289655" y="100726"/>
                </a:lnTo>
                <a:lnTo>
                  <a:pt x="291083" y="115824"/>
                </a:lnTo>
                <a:close/>
              </a:path>
              <a:path w="291465" h="342900">
                <a:moveTo>
                  <a:pt x="265785" y="284988"/>
                </a:moveTo>
                <a:lnTo>
                  <a:pt x="150876" y="284988"/>
                </a:lnTo>
                <a:lnTo>
                  <a:pt x="167378" y="283535"/>
                </a:lnTo>
                <a:lnTo>
                  <a:pt x="182308" y="279082"/>
                </a:lnTo>
                <a:lnTo>
                  <a:pt x="214693" y="244792"/>
                </a:lnTo>
                <a:lnTo>
                  <a:pt x="222504" y="220980"/>
                </a:lnTo>
                <a:lnTo>
                  <a:pt x="291083" y="220980"/>
                </a:lnTo>
                <a:lnTo>
                  <a:pt x="284797" y="247007"/>
                </a:lnTo>
                <a:lnTo>
                  <a:pt x="275082" y="270319"/>
                </a:lnTo>
                <a:lnTo>
                  <a:pt x="265785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621135" y="1160664"/>
            <a:ext cx="180975" cy="224703"/>
          </a:xfrm>
          <a:custGeom>
            <a:avLst/>
            <a:gdLst/>
            <a:ahLst/>
            <a:cxnLst/>
            <a:rect l="l" t="t" r="r" b="b"/>
            <a:pathLst>
              <a:path w="265429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71628" y="0"/>
                </a:lnTo>
                <a:lnTo>
                  <a:pt x="129788" y="100584"/>
                </a:lnTo>
                <a:lnTo>
                  <a:pt x="64008" y="100584"/>
                </a:lnTo>
                <a:lnTo>
                  <a:pt x="64008" y="329184"/>
                </a:lnTo>
                <a:close/>
              </a:path>
              <a:path w="265429" h="329564">
                <a:moveTo>
                  <a:pt x="265176" y="224028"/>
                </a:moveTo>
                <a:lnTo>
                  <a:pt x="201168" y="224028"/>
                </a:lnTo>
                <a:lnTo>
                  <a:pt x="201168" y="0"/>
                </a:lnTo>
                <a:lnTo>
                  <a:pt x="265176" y="0"/>
                </a:lnTo>
                <a:lnTo>
                  <a:pt x="265176" y="224028"/>
                </a:lnTo>
                <a:close/>
              </a:path>
              <a:path w="265429" h="329564">
                <a:moveTo>
                  <a:pt x="265176" y="329184"/>
                </a:moveTo>
                <a:lnTo>
                  <a:pt x="196595" y="329184"/>
                </a:lnTo>
                <a:lnTo>
                  <a:pt x="64008" y="100584"/>
                </a:lnTo>
                <a:lnTo>
                  <a:pt x="129788" y="100584"/>
                </a:lnTo>
                <a:lnTo>
                  <a:pt x="201168" y="224028"/>
                </a:lnTo>
                <a:lnTo>
                  <a:pt x="265176" y="224028"/>
                </a:lnTo>
                <a:lnTo>
                  <a:pt x="26517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846618" y="1160664"/>
            <a:ext cx="180975" cy="224703"/>
          </a:xfrm>
          <a:custGeom>
            <a:avLst/>
            <a:gdLst/>
            <a:ahLst/>
            <a:cxnLst/>
            <a:rect l="l" t="t" r="r" b="b"/>
            <a:pathLst>
              <a:path w="265429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71628" y="0"/>
                </a:lnTo>
                <a:lnTo>
                  <a:pt x="129788" y="100584"/>
                </a:lnTo>
                <a:lnTo>
                  <a:pt x="64008" y="100584"/>
                </a:lnTo>
                <a:lnTo>
                  <a:pt x="64008" y="329184"/>
                </a:lnTo>
                <a:close/>
              </a:path>
              <a:path w="265429" h="329564">
                <a:moveTo>
                  <a:pt x="265176" y="224028"/>
                </a:moveTo>
                <a:lnTo>
                  <a:pt x="201168" y="224028"/>
                </a:lnTo>
                <a:lnTo>
                  <a:pt x="201168" y="0"/>
                </a:lnTo>
                <a:lnTo>
                  <a:pt x="265176" y="0"/>
                </a:lnTo>
                <a:lnTo>
                  <a:pt x="265176" y="224028"/>
                </a:lnTo>
                <a:close/>
              </a:path>
              <a:path w="265429" h="329564">
                <a:moveTo>
                  <a:pt x="265176" y="329184"/>
                </a:moveTo>
                <a:lnTo>
                  <a:pt x="196595" y="329184"/>
                </a:lnTo>
                <a:lnTo>
                  <a:pt x="64008" y="100584"/>
                </a:lnTo>
                <a:lnTo>
                  <a:pt x="129788" y="100584"/>
                </a:lnTo>
                <a:lnTo>
                  <a:pt x="201168" y="224028"/>
                </a:lnTo>
                <a:lnTo>
                  <a:pt x="265176" y="224028"/>
                </a:lnTo>
                <a:lnTo>
                  <a:pt x="26517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130289" y="1160664"/>
            <a:ext cx="212148" cy="224703"/>
          </a:xfrm>
          <a:custGeom>
            <a:avLst/>
            <a:gdLst/>
            <a:ahLst/>
            <a:cxnLst/>
            <a:rect l="l" t="t" r="r" b="b"/>
            <a:pathLst>
              <a:path w="311150" h="329564">
                <a:moveTo>
                  <a:pt x="71628" y="329184"/>
                </a:moveTo>
                <a:lnTo>
                  <a:pt x="0" y="329184"/>
                </a:lnTo>
                <a:lnTo>
                  <a:pt x="117348" y="0"/>
                </a:lnTo>
                <a:lnTo>
                  <a:pt x="195072" y="0"/>
                </a:lnTo>
                <a:lnTo>
                  <a:pt x="221883" y="76200"/>
                </a:lnTo>
                <a:lnTo>
                  <a:pt x="155448" y="76200"/>
                </a:lnTo>
                <a:lnTo>
                  <a:pt x="112776" y="204216"/>
                </a:lnTo>
                <a:lnTo>
                  <a:pt x="266925" y="204216"/>
                </a:lnTo>
                <a:lnTo>
                  <a:pt x="286766" y="260604"/>
                </a:lnTo>
                <a:lnTo>
                  <a:pt x="94488" y="260604"/>
                </a:lnTo>
                <a:lnTo>
                  <a:pt x="71628" y="329184"/>
                </a:lnTo>
                <a:close/>
              </a:path>
              <a:path w="311150" h="329564">
                <a:moveTo>
                  <a:pt x="266925" y="204216"/>
                </a:moveTo>
                <a:lnTo>
                  <a:pt x="196596" y="204216"/>
                </a:lnTo>
                <a:lnTo>
                  <a:pt x="155448" y="76200"/>
                </a:lnTo>
                <a:lnTo>
                  <a:pt x="221883" y="76200"/>
                </a:lnTo>
                <a:lnTo>
                  <a:pt x="266925" y="204216"/>
                </a:lnTo>
                <a:close/>
              </a:path>
              <a:path w="311150" h="329564">
                <a:moveTo>
                  <a:pt x="310896" y="329184"/>
                </a:moveTo>
                <a:lnTo>
                  <a:pt x="236220" y="329184"/>
                </a:lnTo>
                <a:lnTo>
                  <a:pt x="214884" y="260604"/>
                </a:lnTo>
                <a:lnTo>
                  <a:pt x="286766" y="260604"/>
                </a:lnTo>
                <a:lnTo>
                  <a:pt x="3108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368242" y="1214697"/>
            <a:ext cx="96635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79424" y="121469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10">
                <a:moveTo>
                  <a:pt x="114300" y="257556"/>
                </a:moveTo>
                <a:lnTo>
                  <a:pt x="62865" y="249364"/>
                </a:lnTo>
                <a:lnTo>
                  <a:pt x="27432" y="224028"/>
                </a:lnTo>
                <a:lnTo>
                  <a:pt x="6858" y="183451"/>
                </a:lnTo>
                <a:lnTo>
                  <a:pt x="0" y="132588"/>
                </a:lnTo>
                <a:lnTo>
                  <a:pt x="1976" y="103203"/>
                </a:lnTo>
                <a:lnTo>
                  <a:pt x="17359" y="54149"/>
                </a:lnTo>
                <a:lnTo>
                  <a:pt x="47005" y="19931"/>
                </a:lnTo>
                <a:lnTo>
                  <a:pt x="89201" y="2262"/>
                </a:lnTo>
                <a:lnTo>
                  <a:pt x="114300" y="0"/>
                </a:lnTo>
                <a:lnTo>
                  <a:pt x="136255" y="1404"/>
                </a:lnTo>
                <a:lnTo>
                  <a:pt x="173878" y="12215"/>
                </a:lnTo>
                <a:lnTo>
                  <a:pt x="212788" y="49720"/>
                </a:lnTo>
                <a:lnTo>
                  <a:pt x="214113" y="53340"/>
                </a:lnTo>
                <a:lnTo>
                  <a:pt x="115824" y="53340"/>
                </a:lnTo>
                <a:lnTo>
                  <a:pt x="100988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5841" y="144184"/>
                </a:lnTo>
                <a:lnTo>
                  <a:pt x="78509" y="188142"/>
                </a:lnTo>
                <a:lnTo>
                  <a:pt x="114300" y="204216"/>
                </a:lnTo>
                <a:lnTo>
                  <a:pt x="209612" y="204216"/>
                </a:lnTo>
                <a:lnTo>
                  <a:pt x="201168" y="216408"/>
                </a:lnTo>
                <a:lnTo>
                  <a:pt x="184594" y="234410"/>
                </a:lnTo>
                <a:lnTo>
                  <a:pt x="164592" y="247269"/>
                </a:lnTo>
                <a:lnTo>
                  <a:pt x="141160" y="254984"/>
                </a:lnTo>
                <a:lnTo>
                  <a:pt x="114300" y="257556"/>
                </a:lnTo>
                <a:close/>
              </a:path>
              <a:path w="224154" h="257810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420" y="54435"/>
                </a:lnTo>
                <a:lnTo>
                  <a:pt x="115824" y="53340"/>
                </a:lnTo>
                <a:lnTo>
                  <a:pt x="214113" y="53340"/>
                </a:lnTo>
                <a:lnTo>
                  <a:pt x="220051" y="69556"/>
                </a:lnTo>
                <a:lnTo>
                  <a:pt x="224028" y="92964"/>
                </a:lnTo>
                <a:close/>
              </a:path>
              <a:path w="224154" h="257810">
                <a:moveTo>
                  <a:pt x="209612" y="204216"/>
                </a:moveTo>
                <a:lnTo>
                  <a:pt x="114300" y="204216"/>
                </a:lnTo>
                <a:lnTo>
                  <a:pt x="124872" y="203620"/>
                </a:lnTo>
                <a:lnTo>
                  <a:pt x="133731" y="201739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56" y="176117"/>
                </a:lnTo>
                <a:lnTo>
                  <a:pt x="216408" y="190119"/>
                </a:lnTo>
                <a:lnTo>
                  <a:pt x="210073" y="203549"/>
                </a:lnTo>
                <a:lnTo>
                  <a:pt x="209612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663344" y="116066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09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08561" y="117348"/>
                </a:lnTo>
                <a:lnTo>
                  <a:pt x="209121" y="118133"/>
                </a:lnTo>
                <a:lnTo>
                  <a:pt x="212598" y="125158"/>
                </a:lnTo>
                <a:lnTo>
                  <a:pt x="214931" y="132468"/>
                </a:lnTo>
                <a:lnTo>
                  <a:pt x="114300" y="132588"/>
                </a:lnTo>
                <a:lnTo>
                  <a:pt x="102560" y="133707"/>
                </a:lnTo>
                <a:lnTo>
                  <a:pt x="71080" y="159115"/>
                </a:lnTo>
                <a:lnTo>
                  <a:pt x="64008" y="198120"/>
                </a:lnTo>
                <a:lnTo>
                  <a:pt x="64008" y="329184"/>
                </a:lnTo>
                <a:close/>
              </a:path>
              <a:path w="219709" h="329564">
                <a:moveTo>
                  <a:pt x="208561" y="117348"/>
                </a:moveTo>
                <a:lnTo>
                  <a:pt x="64008" y="117348"/>
                </a:lnTo>
                <a:lnTo>
                  <a:pt x="71151" y="107894"/>
                </a:lnTo>
                <a:lnTo>
                  <a:pt x="105179" y="84391"/>
                </a:lnTo>
                <a:lnTo>
                  <a:pt x="134112" y="79248"/>
                </a:lnTo>
                <a:lnTo>
                  <a:pt x="145256" y="79795"/>
                </a:lnTo>
                <a:lnTo>
                  <a:pt x="183856" y="91749"/>
                </a:lnTo>
                <a:lnTo>
                  <a:pt x="208561" y="117348"/>
                </a:lnTo>
                <a:close/>
              </a:path>
              <a:path w="219709" h="329564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400" y="172497"/>
                </a:lnTo>
                <a:lnTo>
                  <a:pt x="135064" y="136969"/>
                </a:lnTo>
                <a:lnTo>
                  <a:pt x="114300" y="132588"/>
                </a:lnTo>
                <a:lnTo>
                  <a:pt x="214954" y="132588"/>
                </a:lnTo>
                <a:lnTo>
                  <a:pt x="219219" y="172497"/>
                </a:lnTo>
                <a:lnTo>
                  <a:pt x="219375" y="181356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853497" y="1160664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875318" y="121885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922077" y="117417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55673" y="304919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30143" y="1214696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1920" y="257556"/>
                </a:moveTo>
                <a:lnTo>
                  <a:pt x="76390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238" y="101036"/>
                </a:lnTo>
                <a:lnTo>
                  <a:pt x="19288" y="52411"/>
                </a:lnTo>
                <a:lnTo>
                  <a:pt x="50934" y="19288"/>
                </a:lnTo>
                <a:lnTo>
                  <a:pt x="93749" y="2238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425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662" y="103632"/>
                </a:lnTo>
                <a:lnTo>
                  <a:pt x="237101" y="108156"/>
                </a:lnTo>
                <a:lnTo>
                  <a:pt x="237553" y="119253"/>
                </a:lnTo>
                <a:lnTo>
                  <a:pt x="23770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41" y="163401"/>
                </a:lnTo>
                <a:lnTo>
                  <a:pt x="89916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43" y="238267"/>
                </a:lnTo>
                <a:lnTo>
                  <a:pt x="173164" y="249174"/>
                </a:lnTo>
                <a:lnTo>
                  <a:pt x="149042" y="255508"/>
                </a:lnTo>
                <a:lnTo>
                  <a:pt x="121920" y="257556"/>
                </a:lnTo>
                <a:close/>
              </a:path>
              <a:path w="238125" h="257810">
                <a:moveTo>
                  <a:pt x="236662" y="103632"/>
                </a:moveTo>
                <a:lnTo>
                  <a:pt x="172212" y="103632"/>
                </a:lnTo>
                <a:lnTo>
                  <a:pt x="171116" y="92559"/>
                </a:lnTo>
                <a:lnTo>
                  <a:pt x="168021" y="82486"/>
                </a:lnTo>
                <a:lnTo>
                  <a:pt x="139636" y="56769"/>
                </a:lnTo>
                <a:lnTo>
                  <a:pt x="118872" y="53340"/>
                </a:lnTo>
                <a:lnTo>
                  <a:pt x="219425" y="53340"/>
                </a:lnTo>
                <a:lnTo>
                  <a:pt x="223575" y="59626"/>
                </a:lnTo>
                <a:lnTo>
                  <a:pt x="229171" y="71628"/>
                </a:lnTo>
                <a:lnTo>
                  <a:pt x="233338" y="84772"/>
                </a:lnTo>
                <a:lnTo>
                  <a:pt x="236220" y="99060"/>
                </a:lnTo>
                <a:lnTo>
                  <a:pt x="236662" y="103632"/>
                </a:lnTo>
                <a:close/>
              </a:path>
              <a:path w="238125" h="257810">
                <a:moveTo>
                  <a:pt x="223525" y="207264"/>
                </a:moveTo>
                <a:lnTo>
                  <a:pt x="123444" y="207264"/>
                </a:lnTo>
                <a:lnTo>
                  <a:pt x="133421" y="206668"/>
                </a:lnTo>
                <a:lnTo>
                  <a:pt x="142684" y="204787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206788" y="121469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10">
                <a:moveTo>
                  <a:pt x="114300" y="257556"/>
                </a:moveTo>
                <a:lnTo>
                  <a:pt x="62865" y="249364"/>
                </a:lnTo>
                <a:lnTo>
                  <a:pt x="27432" y="224028"/>
                </a:lnTo>
                <a:lnTo>
                  <a:pt x="6858" y="183451"/>
                </a:lnTo>
                <a:lnTo>
                  <a:pt x="0" y="132588"/>
                </a:lnTo>
                <a:lnTo>
                  <a:pt x="1976" y="103203"/>
                </a:lnTo>
                <a:lnTo>
                  <a:pt x="17359" y="54149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404"/>
                </a:lnTo>
                <a:lnTo>
                  <a:pt x="174759" y="12215"/>
                </a:lnTo>
                <a:lnTo>
                  <a:pt x="212979" y="49720"/>
                </a:lnTo>
                <a:lnTo>
                  <a:pt x="214273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4184"/>
                </a:lnTo>
                <a:lnTo>
                  <a:pt x="78724" y="188142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10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435"/>
                </a:lnTo>
                <a:lnTo>
                  <a:pt x="115824" y="53340"/>
                </a:lnTo>
                <a:lnTo>
                  <a:pt x="214273" y="53340"/>
                </a:lnTo>
                <a:lnTo>
                  <a:pt x="220075" y="69556"/>
                </a:lnTo>
                <a:lnTo>
                  <a:pt x="224028" y="92964"/>
                </a:lnTo>
                <a:close/>
              </a:path>
              <a:path w="224154" h="257810">
                <a:moveTo>
                  <a:pt x="210300" y="204216"/>
                </a:moveTo>
                <a:lnTo>
                  <a:pt x="114300" y="204216"/>
                </a:lnTo>
                <a:lnTo>
                  <a:pt x="124872" y="203620"/>
                </a:lnTo>
                <a:lnTo>
                  <a:pt x="133731" y="201739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672" y="203620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373042" y="117417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492538" y="1218853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684770" y="1214697"/>
            <a:ext cx="96635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792836" y="1214696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1920" y="257556"/>
                </a:moveTo>
                <a:lnTo>
                  <a:pt x="76390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9288"/>
                </a:lnTo>
                <a:lnTo>
                  <a:pt x="93749" y="2238"/>
                </a:lnTo>
                <a:lnTo>
                  <a:pt x="118872" y="0"/>
                </a:lnTo>
                <a:lnTo>
                  <a:pt x="133683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58" y="103632"/>
                </a:lnTo>
                <a:lnTo>
                  <a:pt x="235815" y="108156"/>
                </a:lnTo>
                <a:lnTo>
                  <a:pt x="236791" y="119253"/>
                </a:lnTo>
                <a:lnTo>
                  <a:pt x="237482" y="132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401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43" y="238267"/>
                </a:lnTo>
                <a:lnTo>
                  <a:pt x="173164" y="249174"/>
                </a:lnTo>
                <a:lnTo>
                  <a:pt x="149042" y="255508"/>
                </a:lnTo>
                <a:lnTo>
                  <a:pt x="121920" y="257556"/>
                </a:lnTo>
                <a:close/>
              </a:path>
              <a:path w="238125" h="257810">
                <a:moveTo>
                  <a:pt x="235258" y="103632"/>
                </a:moveTo>
                <a:lnTo>
                  <a:pt x="172212" y="103632"/>
                </a:lnTo>
                <a:lnTo>
                  <a:pt x="170449" y="92559"/>
                </a:lnTo>
                <a:lnTo>
                  <a:pt x="167259" y="82486"/>
                </a:lnTo>
                <a:lnTo>
                  <a:pt x="129730" y="54197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58" y="103632"/>
                </a:lnTo>
                <a:close/>
              </a:path>
              <a:path w="238125" h="257810">
                <a:moveTo>
                  <a:pt x="223525" y="207264"/>
                </a:moveTo>
                <a:lnTo>
                  <a:pt x="123444" y="207264"/>
                </a:lnTo>
                <a:lnTo>
                  <a:pt x="133183" y="206668"/>
                </a:lnTo>
                <a:lnTo>
                  <a:pt x="141922" y="204787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1725583" y="2157153"/>
            <a:ext cx="8805256" cy="207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60023" y="1147156"/>
            <a:ext cx="6317672" cy="45283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4BE115-579C-4522-B238-1949B8D18297}"/>
              </a:ext>
            </a:extLst>
          </p:cNvPr>
          <p:cNvSpPr txBox="1">
            <a:spLocks/>
          </p:cNvSpPr>
          <p:nvPr/>
        </p:nvSpPr>
        <p:spPr>
          <a:xfrm>
            <a:off x="3805044" y="2197192"/>
            <a:ext cx="5318635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Deep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07154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2198" y="308609"/>
            <a:ext cx="8868641" cy="6241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1053" y="1128799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30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85728" y="1136591"/>
            <a:ext cx="0" cy="78798"/>
          </a:xfrm>
          <a:custGeom>
            <a:avLst/>
            <a:gdLst/>
            <a:ahLst/>
            <a:cxnLst/>
            <a:rect l="l" t="t" r="r" b="b"/>
            <a:pathLst>
              <a:path h="115569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881053" y="1215390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996392" y="1128452"/>
            <a:ext cx="74815" cy="95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087832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9144" y="24384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137756" y="1128452"/>
            <a:ext cx="49828" cy="75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202132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253047" y="1128452"/>
            <a:ext cx="165215" cy="758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432810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492038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9144" y="24384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541915" y="1128452"/>
            <a:ext cx="108065" cy="758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663488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752850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803765" y="1128453"/>
            <a:ext cx="47798" cy="75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866111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948199" y="1128453"/>
            <a:ext cx="105987" cy="758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4067695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119649" y="1128452"/>
            <a:ext cx="107026" cy="748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243301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4299411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358640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4406438" y="1128452"/>
            <a:ext cx="109043" cy="758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530090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589319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641273" y="1128452"/>
            <a:ext cx="105926" cy="758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760768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4812722" y="1128452"/>
            <a:ext cx="48837" cy="748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878185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928062" y="1128452"/>
            <a:ext cx="48837" cy="748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991446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051714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101590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153545" y="1128453"/>
            <a:ext cx="47798" cy="758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214850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275119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326034" y="1128452"/>
            <a:ext cx="105987" cy="758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446568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505797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557750" y="1128453"/>
            <a:ext cx="104948" cy="758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677246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765569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815445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871556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925589" y="1128452"/>
            <a:ext cx="47737" cy="758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988974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6045084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127172" y="1128452"/>
            <a:ext cx="105987" cy="7585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246668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6306935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6356811" y="1129492"/>
            <a:ext cx="107026" cy="737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6478385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6537614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6588529" y="1128452"/>
            <a:ext cx="105987" cy="758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6709063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6759978" y="1128452"/>
            <a:ext cx="166255" cy="7585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6939742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7000009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050924" y="1128452"/>
            <a:ext cx="104948" cy="758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170420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222375" y="1128452"/>
            <a:ext cx="48837" cy="748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288877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339792" y="1128453"/>
            <a:ext cx="47798" cy="758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7402137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7461366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7513319" y="1128452"/>
            <a:ext cx="104892" cy="7585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632815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712826" y="1128452"/>
            <a:ext cx="108065" cy="758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7835438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7894667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7946620" y="1128452"/>
            <a:ext cx="104948" cy="758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066116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125345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177299" y="1128452"/>
            <a:ext cx="47798" cy="7585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241722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296795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357062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407977" y="1128452"/>
            <a:ext cx="104948" cy="758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527472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610599" y="1129492"/>
            <a:ext cx="104948" cy="748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730095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8761268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8810163" y="1128452"/>
            <a:ext cx="49818" cy="7585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8874529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8933758" y="112845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8985711" y="1128452"/>
            <a:ext cx="133003" cy="9525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9134302" y="1193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3025486" y="1310640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30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3030162" y="1318432"/>
            <a:ext cx="0" cy="78798"/>
          </a:xfrm>
          <a:custGeom>
            <a:avLst/>
            <a:gdLst/>
            <a:ahLst/>
            <a:cxnLst/>
            <a:rect l="l" t="t" r="r" b="b"/>
            <a:pathLst>
              <a:path h="115569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3025486" y="1397231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3059776" y="131029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3110691" y="1310293"/>
            <a:ext cx="105987" cy="7585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3230187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3313315" y="1310293"/>
            <a:ext cx="104948" cy="7585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3432810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3514898" y="1310293"/>
            <a:ext cx="105987" cy="7585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3634394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3686348" y="1310293"/>
            <a:ext cx="165215" cy="7585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3866111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3946169" y="1310293"/>
            <a:ext cx="108017" cy="7585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4067695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4119649" y="1310293"/>
            <a:ext cx="48837" cy="7481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4185112" y="131029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4237066" y="1310293"/>
            <a:ext cx="47798" cy="7585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4299411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4377343" y="1310293"/>
            <a:ext cx="109048" cy="7585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500995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561263" y="131029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4612178" y="1310293"/>
            <a:ext cx="105987" cy="7585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4731673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4814801" y="1310293"/>
            <a:ext cx="104948" cy="7585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4934296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4993524" y="131029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5044440" y="131029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5095355" y="1310293"/>
            <a:ext cx="47737" cy="7585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5157700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5237759" y="1310293"/>
            <a:ext cx="108017" cy="758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5359284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5419552" y="131029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5470467" y="1310293"/>
            <a:ext cx="105987" cy="7585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5591001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5650230" y="131029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5702184" y="1310293"/>
            <a:ext cx="104948" cy="7585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5821680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5852852" y="131029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5903768" y="1310293"/>
            <a:ext cx="105987" cy="7585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6023263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6075218" y="1310293"/>
            <a:ext cx="165215" cy="7585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6254980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6343303" y="131029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6395258" y="1310293"/>
            <a:ext cx="47798" cy="7585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6456565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6544888" y="131029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9144" y="24384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6596841" y="1310293"/>
            <a:ext cx="47798" cy="7585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6659187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6718416" y="131029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6770370" y="1310293"/>
            <a:ext cx="104948" cy="7585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6889865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6971953" y="1310293"/>
            <a:ext cx="105987" cy="7585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091449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173537" y="1311333"/>
            <a:ext cx="48837" cy="7377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237961" y="131029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294071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376160" y="1310293"/>
            <a:ext cx="47798" cy="7585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440583" y="131029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495655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574626" y="1311333"/>
            <a:ext cx="51955" cy="7377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642167" y="131029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698278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749193" y="1310293"/>
            <a:ext cx="166255" cy="7585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7928956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8012084" y="1310293"/>
            <a:ext cx="104948" cy="7585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8131578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8209511" y="1310293"/>
            <a:ext cx="110143" cy="7585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333163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416291" y="1310293"/>
            <a:ext cx="480059" cy="9040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904663" y="1310293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09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919730" y="1318952"/>
            <a:ext cx="0" cy="78798"/>
          </a:xfrm>
          <a:custGeom>
            <a:avLst/>
            <a:gdLst/>
            <a:ahLst/>
            <a:cxnLst/>
            <a:rect l="l" t="t" r="r" b="b"/>
            <a:pathLst>
              <a:path h="115569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904663" y="1397750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09" h="11430">
                <a:moveTo>
                  <a:pt x="0" y="0"/>
                </a:moveTo>
                <a:lnTo>
                  <a:pt x="28956" y="0"/>
                </a:lnTo>
                <a:lnTo>
                  <a:pt x="28956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939992" y="137575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3025486" y="1492481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30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3030162" y="1500273"/>
            <a:ext cx="0" cy="78798"/>
          </a:xfrm>
          <a:custGeom>
            <a:avLst/>
            <a:gdLst/>
            <a:ahLst/>
            <a:cxnLst/>
            <a:rect l="l" t="t" r="r" b="b"/>
            <a:pathLst>
              <a:path h="115569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3025486" y="1579072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3081597" y="1492134"/>
            <a:ext cx="105987" cy="7585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3202132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3282190" y="1492134"/>
            <a:ext cx="49828" cy="7585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3348644" y="149213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7620" y="36576"/>
                </a:lnTo>
                <a:lnTo>
                  <a:pt x="3048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3403715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3455670" y="1492134"/>
            <a:ext cx="165215" cy="7585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3634394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3694661" y="149213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3745576" y="1492134"/>
            <a:ext cx="105987" cy="7585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3866111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3917026" y="1492134"/>
            <a:ext cx="165215" cy="75854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4096788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4178877" y="1492134"/>
            <a:ext cx="105987" cy="7585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4299411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4358640" y="149213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4406438" y="1493174"/>
            <a:ext cx="51955" cy="7377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4473979" y="149213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4530090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4612178" y="1492134"/>
            <a:ext cx="105987" cy="7585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4731673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4812765" y="1492134"/>
            <a:ext cx="106985" cy="7585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4934296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4985212" y="1492134"/>
            <a:ext cx="48837" cy="74815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5051714" y="149213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5102629" y="1493174"/>
            <a:ext cx="48837" cy="7377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5164975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5225242" y="149213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5274079" y="1492134"/>
            <a:ext cx="108065" cy="7481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5395652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5455920" y="149213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5503717" y="1492134"/>
            <a:ext cx="109105" cy="75854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5627370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5678286" y="1492134"/>
            <a:ext cx="108065" cy="74815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5801937" y="149213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5858048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5880908" y="1492134"/>
            <a:ext cx="165215" cy="7585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6060670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6141719" y="1492134"/>
            <a:ext cx="105987" cy="7585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6262255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6322522" y="149213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6371359" y="1492134"/>
            <a:ext cx="108065" cy="7585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6492932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6574025" y="1492134"/>
            <a:ext cx="106983" cy="75854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6695555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6776604" y="1492134"/>
            <a:ext cx="105987" cy="74815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6897138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6949094" y="1492134"/>
            <a:ext cx="107026" cy="75854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7072745" y="149213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7128856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7188084" y="149213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7237961" y="149213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7287885" y="1492134"/>
            <a:ext cx="49828" cy="75854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7352261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7403177" y="1492134"/>
            <a:ext cx="165215" cy="74815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7582938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7663988" y="1493174"/>
            <a:ext cx="107026" cy="73775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7784523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7844790" y="149213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7895705" y="1493173"/>
            <a:ext cx="105987" cy="74815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8016239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8075468" y="149213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8123265" y="1493174"/>
            <a:ext cx="109105" cy="73775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8246918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8324850" y="1493174"/>
            <a:ext cx="110143" cy="73775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8448502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8500457" y="1492134"/>
            <a:ext cx="165215" cy="75854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8680219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8711392" y="149213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4384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7620" y="36576"/>
                </a:lnTo>
                <a:lnTo>
                  <a:pt x="3048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8761268" y="1493174"/>
            <a:ext cx="48837" cy="73775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8826731" y="149213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8881803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8942070" y="149213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8990965" y="1492134"/>
            <a:ext cx="136062" cy="95250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9141575" y="155759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3025486" y="1674322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30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3030162" y="1682115"/>
            <a:ext cx="0" cy="78798"/>
          </a:xfrm>
          <a:custGeom>
            <a:avLst/>
            <a:gdLst/>
            <a:ahLst/>
            <a:cxnLst/>
            <a:rect l="l" t="t" r="r" b="b"/>
            <a:pathLst>
              <a:path h="115569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3025486" y="1760913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3059776" y="167397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3110691" y="1673975"/>
            <a:ext cx="105987" cy="75854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3230187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3313315" y="1673975"/>
            <a:ext cx="104948" cy="75854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3432810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3492038" y="167397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9144" y="24384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3543992" y="1673975"/>
            <a:ext cx="47798" cy="7585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3608417" y="167397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3663488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3746615" y="1673975"/>
            <a:ext cx="104948" cy="75854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3866111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3925339" y="167397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3975258" y="1673975"/>
            <a:ext cx="106950" cy="75854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096788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205894" y="1673975"/>
            <a:ext cx="48837" cy="74815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270317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329546" y="167397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4381500" y="1673975"/>
            <a:ext cx="104948" cy="7585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4500995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4561263" y="167397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4611139" y="167397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4659977" y="1673975"/>
            <a:ext cx="48837" cy="74815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4724400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4783629" y="167397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9144" y="24384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4835582" y="1673975"/>
            <a:ext cx="105987" cy="75854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4955078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036169" y="1673975"/>
            <a:ext cx="105946" cy="75854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157700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208617" y="1673975"/>
            <a:ext cx="165215" cy="75854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388379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448646" y="167397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499561" y="1673975"/>
            <a:ext cx="105987" cy="75854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619057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702184" y="1673975"/>
            <a:ext cx="104948" cy="75854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821680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872596" y="1673975"/>
            <a:ext cx="166254" cy="74815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6052358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6134447" y="1673975"/>
            <a:ext cx="105987" cy="75854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6254980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6314209" y="167397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6366164" y="1673975"/>
            <a:ext cx="104948" cy="75854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6485659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6567747" y="1673975"/>
            <a:ext cx="105987" cy="75854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6687243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6776604" y="167397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6827520" y="1673975"/>
            <a:ext cx="47798" cy="75854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6889865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6949094" y="167397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9144" y="24384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7001048" y="1673975"/>
            <a:ext cx="105987" cy="75854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7120544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7200553" y="1673975"/>
            <a:ext cx="108065" cy="75854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7323166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7382394" y="167397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7432271" y="1673975"/>
            <a:ext cx="48837" cy="748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7497734" y="167397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7553845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7605799" y="1673975"/>
            <a:ext cx="165215" cy="74815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7784523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7836477" y="1673975"/>
            <a:ext cx="164176" cy="75854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8016239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8075467" y="1673975"/>
            <a:ext cx="786592" cy="90401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8942070" y="167397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8992985" y="1673975"/>
            <a:ext cx="75854" cy="95250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9084425" y="173943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3025486" y="1856163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30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3030162" y="1863956"/>
            <a:ext cx="0" cy="78798"/>
          </a:xfrm>
          <a:custGeom>
            <a:avLst/>
            <a:gdLst/>
            <a:ahLst/>
            <a:cxnLst/>
            <a:rect l="l" t="t" r="r" b="b"/>
            <a:pathLst>
              <a:path h="115569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3025486" y="1942754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3080558" y="1855816"/>
            <a:ext cx="107026" cy="75854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3202132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3253047" y="1855816"/>
            <a:ext cx="165215" cy="75854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3432810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3492038" y="185581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9144" y="24384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3541915" y="1855816"/>
            <a:ext cx="108065" cy="75854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3663488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3723756" y="185581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3774671" y="1855816"/>
            <a:ext cx="105987" cy="75854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3895205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3954433" y="185581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4004310" y="185581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4056264" y="1855816"/>
            <a:ext cx="47737" cy="75854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4117570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4177839" y="185581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4229793" y="1855816"/>
            <a:ext cx="104948" cy="75854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4349288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4431376" y="1855816"/>
            <a:ext cx="105987" cy="75854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4550871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4640233" y="185581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4689071" y="1855815"/>
            <a:ext cx="48837" cy="74815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4753494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4812722" y="185581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4862599" y="185581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4912476" y="1855815"/>
            <a:ext cx="48837" cy="74815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4976899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5027815" y="1855816"/>
            <a:ext cx="165215" cy="75854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5207577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5289666" y="1855816"/>
            <a:ext cx="105987" cy="75854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5409160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5469429" y="185581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5519346" y="1855816"/>
            <a:ext cx="106985" cy="75854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5640878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5720936" y="1855816"/>
            <a:ext cx="108017" cy="75854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5842462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5867400" y="1855816"/>
            <a:ext cx="105925" cy="75854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5986895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6047162" y="185581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6097039" y="1855816"/>
            <a:ext cx="107026" cy="75854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6217574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6269528" y="1855815"/>
            <a:ext cx="107026" cy="74815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6393180" y="185581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6449290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6508519" y="185581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6560474" y="1855816"/>
            <a:ext cx="104948" cy="75854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6679969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6760037" y="1855816"/>
            <a:ext cx="107945" cy="75854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6882592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6964681" y="1855816"/>
            <a:ext cx="103908" cy="75854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7084175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7172499" y="185581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7223414" y="185581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7278485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7359576" y="1855816"/>
            <a:ext cx="106984" cy="75854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7481108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7563197" y="1855816"/>
            <a:ext cx="105987" cy="75854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7682691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7734646" y="1855816"/>
            <a:ext cx="165215" cy="75854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7913370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7973637" y="185581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023513" y="185581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073390" y="185581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129501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189768" y="185581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4384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7620" y="36576"/>
                </a:lnTo>
                <a:lnTo>
                  <a:pt x="3048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240683" y="1855816"/>
            <a:ext cx="105987" cy="75854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360178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8471362" y="1855816"/>
            <a:ext cx="47765" cy="75854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8533707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8564880" y="185581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8611639" y="1855816"/>
            <a:ext cx="110143" cy="75854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8735290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8787245" y="1855816"/>
            <a:ext cx="193271" cy="95250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8996102" y="192127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3025486" y="2029691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30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3030162" y="2037484"/>
            <a:ext cx="0" cy="78798"/>
          </a:xfrm>
          <a:custGeom>
            <a:avLst/>
            <a:gdLst/>
            <a:ahLst/>
            <a:cxnLst/>
            <a:rect l="l" t="t" r="r" b="b"/>
            <a:pathLst>
              <a:path h="115569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3025486" y="2116282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3059776" y="202934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3110691" y="2029344"/>
            <a:ext cx="105987" cy="75854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3230187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3290455" y="202934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3341370" y="2029344"/>
            <a:ext cx="105987" cy="75854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3461905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3512820" y="2029345"/>
            <a:ext cx="165215" cy="75853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3692583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3774670" y="2029344"/>
            <a:ext cx="47798" cy="75854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3839094" y="202934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3895205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3977294" y="2029344"/>
            <a:ext cx="103908" cy="75854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4096788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4157057" y="202934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4207972" y="2029344"/>
            <a:ext cx="105987" cy="75854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4327467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4410594" y="2030383"/>
            <a:ext cx="104948" cy="74815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4530090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4608022" y="2029344"/>
            <a:ext cx="110143" cy="75854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4731673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4840839" y="2029344"/>
            <a:ext cx="49815" cy="75854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4905202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4987289" y="2029344"/>
            <a:ext cx="105987" cy="75854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5107824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5167053" y="202934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5216929" y="202934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5268883" y="2030383"/>
            <a:ext cx="47798" cy="74815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5330189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5413317" y="2029344"/>
            <a:ext cx="104948" cy="75854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5532812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5592041" y="202934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9144" y="24384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5643995" y="2029344"/>
            <a:ext cx="104948" cy="75854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5763490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5788429" y="2029344"/>
            <a:ext cx="105987" cy="75854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5907925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5990013" y="2029344"/>
            <a:ext cx="105987" cy="75854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6110547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6169776" y="202934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6219652" y="202934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6271606" y="2029344"/>
            <a:ext cx="47737" cy="75854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6333952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6393180" y="202934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6445135" y="2029344"/>
            <a:ext cx="104948" cy="75854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6564629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6623858" y="202934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6675813" y="2029344"/>
            <a:ext cx="104948" cy="75854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6795308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6855576" y="202934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6906490" y="2029344"/>
            <a:ext cx="105987" cy="75854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7025986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7108075" y="2030383"/>
            <a:ext cx="105987" cy="73775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7228608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7310697" y="2029344"/>
            <a:ext cx="105987" cy="75854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7430193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7490460" y="202934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7542414" y="2029344"/>
            <a:ext cx="104948" cy="75854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7661910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7721139" y="202934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7771075" y="2029344"/>
            <a:ext cx="106965" cy="75854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7892588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7944543" y="2029344"/>
            <a:ext cx="165215" cy="75854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8123266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8206393" y="2030383"/>
            <a:ext cx="104948" cy="74815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8325889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8403821" y="2029344"/>
            <a:ext cx="109105" cy="74815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8527472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8552410" y="2030383"/>
            <a:ext cx="105987" cy="74815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8671906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8732174" y="202934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5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5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8783089" y="2029345"/>
            <a:ext cx="134043" cy="95250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8931678" y="2094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30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3025486" y="2211532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29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3030162" y="2219325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3025486" y="2298122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3079519" y="2211186"/>
            <a:ext cx="108065" cy="75853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3202132" y="2276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3284219" y="2211185"/>
            <a:ext cx="105987" cy="75854"/>
          </a:xfrm>
          <a:prstGeom prst="rect">
            <a:avLst/>
          </a:prstGeom>
          <a:blipFill>
            <a:blip r:embed="rId1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3403715" y="2276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3455670" y="2211185"/>
            <a:ext cx="164176" cy="74815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3634394" y="2276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3717521" y="2211185"/>
            <a:ext cx="104887" cy="75854"/>
          </a:xfrm>
          <a:prstGeom prst="rect">
            <a:avLst/>
          </a:prstGeom>
          <a:blipFill>
            <a:blip r:embed="rId1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3837016" y="2276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3887932" y="2211185"/>
            <a:ext cx="165215" cy="74815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4067695" y="2276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4127962" y="221118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4177839" y="221118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4227715" y="221118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4283825" y="2276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4365913" y="2211185"/>
            <a:ext cx="105926" cy="75854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4485409" y="2276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4545676" y="2211185"/>
            <a:ext cx="872836" cy="90401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520344" y="2212224"/>
            <a:ext cx="48837" cy="73775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582689" y="2276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642956" y="221118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689715" y="2211185"/>
            <a:ext cx="109105" cy="74815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813367" y="2276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838305" y="2211185"/>
            <a:ext cx="105987" cy="75854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5957801" y="2276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6018069" y="221118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6067945" y="2211185"/>
            <a:ext cx="106965" cy="75854"/>
          </a:xfrm>
          <a:prstGeom prst="rect">
            <a:avLst/>
          </a:prstGeom>
          <a:blipFill>
            <a:blip r:embed="rId1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6189518" y="2276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6271607" y="2211185"/>
            <a:ext cx="105987" cy="75854"/>
          </a:xfrm>
          <a:prstGeom prst="rect">
            <a:avLst/>
          </a:prstGeom>
          <a:blipFill>
            <a:blip r:embed="rId1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6391102" y="2276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6451369" y="221118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6500267" y="2211185"/>
            <a:ext cx="108004" cy="75854"/>
          </a:xfrm>
          <a:prstGeom prst="rect">
            <a:avLst/>
          </a:prstGeom>
          <a:blipFill>
            <a:blip r:embed="rId1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6621780" y="2276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682047" y="221118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734002" y="2211185"/>
            <a:ext cx="104886" cy="75854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853497" y="2276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933508" y="2211185"/>
            <a:ext cx="108065" cy="75854"/>
          </a:xfrm>
          <a:prstGeom prst="rect">
            <a:avLst/>
          </a:prstGeom>
          <a:blipFill>
            <a:blip r:embed="rId1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7055081" y="2276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7115349" y="221118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7162106" y="2211185"/>
            <a:ext cx="110144" cy="75854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7286798" y="2276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7346026" y="221118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7397980" y="2211185"/>
            <a:ext cx="104948" cy="75854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7517476" y="2276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7576704" y="2211185"/>
            <a:ext cx="873875" cy="90401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8501495" y="221118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8552410" y="2211185"/>
            <a:ext cx="105987" cy="75854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8671906" y="2276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8694766" y="2211185"/>
            <a:ext cx="48837" cy="74815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8761268" y="221118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8816340" y="2276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8905702" y="221118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8956616" y="2211185"/>
            <a:ext cx="75854" cy="95250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9048057" y="2276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3025486" y="2393372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29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3030162" y="2401166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69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3025486" y="2479963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3079519" y="2393025"/>
            <a:ext cx="48837" cy="74815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3146021" y="239302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3202132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3280063" y="2393025"/>
            <a:ext cx="109105" cy="74815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3403715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3463983" y="239302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3514897" y="2393026"/>
            <a:ext cx="105926" cy="75854"/>
          </a:xfrm>
          <a:prstGeom prst="rect">
            <a:avLst/>
          </a:prstGeom>
          <a:blipFill>
            <a:blip r:embed="rId1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3634394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3694661" y="239302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3746615" y="2393026"/>
            <a:ext cx="104948" cy="75854"/>
          </a:xfrm>
          <a:prstGeom prst="rect">
            <a:avLst/>
          </a:prstGeom>
          <a:blipFill>
            <a:blip r:embed="rId1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3866111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3948198" y="2393026"/>
            <a:ext cx="47737" cy="75854"/>
          </a:xfrm>
          <a:prstGeom prst="rect">
            <a:avLst/>
          </a:prstGeom>
          <a:blipFill>
            <a:blip r:embed="rId1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4012622" y="239302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4067695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4150821" y="2393026"/>
            <a:ext cx="590203" cy="90401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4791941" y="239302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4840778" y="2393026"/>
            <a:ext cx="108065" cy="75853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4963390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5041322" y="2393026"/>
            <a:ext cx="110144" cy="75854"/>
          </a:xfrm>
          <a:prstGeom prst="rect">
            <a:avLst/>
          </a:prstGeom>
          <a:blipFill>
            <a:blip r:embed="rId1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5164975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5225242" y="239302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5276157" y="2394065"/>
            <a:ext cx="47798" cy="74815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5340581" y="239302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5395652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5485015" y="239302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5533852" y="2393025"/>
            <a:ext cx="48837" cy="74815"/>
          </a:xfrm>
          <a:prstGeom prst="rect">
            <a:avLst/>
          </a:prstGeom>
          <a:blipFill>
            <a:blip r:embed="rId1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5598275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5657503" y="239302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9144" y="24384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5708419" y="2393026"/>
            <a:ext cx="107026" cy="75854"/>
          </a:xfrm>
          <a:prstGeom prst="rect">
            <a:avLst/>
          </a:prstGeom>
          <a:blipFill>
            <a:blip r:embed="rId1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5828953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5851813" y="2393026"/>
            <a:ext cx="108065" cy="75854"/>
          </a:xfrm>
          <a:prstGeom prst="rect">
            <a:avLst/>
          </a:prstGeom>
          <a:blipFill>
            <a:blip r:embed="rId1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5973387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6033654" y="239302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6083531" y="239302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6134446" y="2393026"/>
            <a:ext cx="47798" cy="75854"/>
          </a:xfrm>
          <a:prstGeom prst="rect">
            <a:avLst/>
          </a:prstGeom>
          <a:blipFill>
            <a:blip r:embed="rId1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6196792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6257059" y="239302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6307974" y="2393026"/>
            <a:ext cx="105987" cy="75854"/>
          </a:xfrm>
          <a:prstGeom prst="rect">
            <a:avLst/>
          </a:prstGeom>
          <a:blipFill>
            <a:blip r:embed="rId1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6427470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6509558" y="2394065"/>
            <a:ext cx="105987" cy="73775"/>
          </a:xfrm>
          <a:prstGeom prst="rect">
            <a:avLst/>
          </a:prstGeom>
          <a:blipFill>
            <a:blip r:embed="rId1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6630092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6712181" y="2393026"/>
            <a:ext cx="105987" cy="75854"/>
          </a:xfrm>
          <a:prstGeom prst="rect">
            <a:avLst/>
          </a:prstGeom>
          <a:blipFill>
            <a:blip r:embed="rId1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6831676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6891943" y="239302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6941819" y="2393026"/>
            <a:ext cx="106965" cy="75854"/>
          </a:xfrm>
          <a:prstGeom prst="rect">
            <a:avLst/>
          </a:prstGeom>
          <a:blipFill>
            <a:blip r:embed="rId1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7063393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7114309" y="2393026"/>
            <a:ext cx="165215" cy="75854"/>
          </a:xfrm>
          <a:prstGeom prst="rect">
            <a:avLst/>
          </a:prstGeom>
          <a:blipFill>
            <a:blip r:embed="rId2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7294071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7354339" y="239302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4384" y="9144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7620" y="36576"/>
                </a:lnTo>
                <a:lnTo>
                  <a:pt x="3048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7404216" y="239302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7450974" y="2394066"/>
            <a:ext cx="51955" cy="73775"/>
          </a:xfrm>
          <a:prstGeom prst="rect">
            <a:avLst/>
          </a:prstGeom>
          <a:blipFill>
            <a:blip r:embed="rId2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7517476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7568392" y="2393025"/>
            <a:ext cx="166254" cy="74815"/>
          </a:xfrm>
          <a:prstGeom prst="rect">
            <a:avLst/>
          </a:prstGeom>
          <a:blipFill>
            <a:blip r:embed="rId2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7748154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7831281" y="2393026"/>
            <a:ext cx="104887" cy="75854"/>
          </a:xfrm>
          <a:prstGeom prst="rect">
            <a:avLst/>
          </a:prstGeom>
          <a:blipFill>
            <a:blip r:embed="rId2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7950777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8001693" y="2393026"/>
            <a:ext cx="165215" cy="75854"/>
          </a:xfrm>
          <a:prstGeom prst="rect">
            <a:avLst/>
          </a:prstGeom>
          <a:blipFill>
            <a:blip r:embed="rId2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8181455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8261526" y="2393026"/>
            <a:ext cx="108004" cy="75854"/>
          </a:xfrm>
          <a:prstGeom prst="rect">
            <a:avLst/>
          </a:prstGeom>
          <a:blipFill>
            <a:blip r:embed="rId2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8383038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8464088" y="2393025"/>
            <a:ext cx="48837" cy="74815"/>
          </a:xfrm>
          <a:prstGeom prst="rect">
            <a:avLst/>
          </a:prstGeom>
          <a:blipFill>
            <a:blip r:embed="rId2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8529551" y="239302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8585662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8637660" y="2393026"/>
            <a:ext cx="106921" cy="75854"/>
          </a:xfrm>
          <a:prstGeom prst="rect">
            <a:avLst/>
          </a:prstGeom>
          <a:blipFill>
            <a:blip r:embed="rId2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8759189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8841278" y="2393026"/>
            <a:ext cx="133003" cy="95250"/>
          </a:xfrm>
          <a:prstGeom prst="rect">
            <a:avLst/>
          </a:prstGeom>
          <a:blipFill>
            <a:blip r:embed="rId2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8989868" y="245848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3025486" y="2574867"/>
            <a:ext cx="191193" cy="95596"/>
          </a:xfrm>
          <a:prstGeom prst="rect">
            <a:avLst/>
          </a:prstGeom>
          <a:blipFill>
            <a:blip r:embed="rId2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3230187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3311282" y="2574866"/>
            <a:ext cx="106981" cy="75854"/>
          </a:xfrm>
          <a:prstGeom prst="rect">
            <a:avLst/>
          </a:prstGeom>
          <a:blipFill>
            <a:blip r:embed="rId2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3432810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3513859" y="2574867"/>
            <a:ext cx="107026" cy="75854"/>
          </a:xfrm>
          <a:prstGeom prst="rect">
            <a:avLst/>
          </a:prstGeom>
          <a:blipFill>
            <a:blip r:embed="rId2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3634394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3717521" y="2575905"/>
            <a:ext cx="104948" cy="74815"/>
          </a:xfrm>
          <a:prstGeom prst="rect">
            <a:avLst/>
          </a:prstGeom>
          <a:blipFill>
            <a:blip r:embed="rId2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3837016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3919105" y="2574866"/>
            <a:ext cx="105926" cy="75854"/>
          </a:xfrm>
          <a:prstGeom prst="rect">
            <a:avLst/>
          </a:prstGeom>
          <a:blipFill>
            <a:blip r:embed="rId2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4038599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4098867" y="257486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4150821" y="2574867"/>
            <a:ext cx="104948" cy="75854"/>
          </a:xfrm>
          <a:prstGeom prst="rect">
            <a:avLst/>
          </a:prstGeom>
          <a:blipFill>
            <a:blip r:embed="rId2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4270317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4321233" y="2574866"/>
            <a:ext cx="165215" cy="75854"/>
          </a:xfrm>
          <a:prstGeom prst="rect">
            <a:avLst/>
          </a:prstGeom>
          <a:blipFill>
            <a:blip r:embed="rId2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4500995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4583083" y="2574866"/>
            <a:ext cx="105987" cy="75854"/>
          </a:xfrm>
          <a:prstGeom prst="rect">
            <a:avLst/>
          </a:prstGeom>
          <a:blipFill>
            <a:blip r:embed="rId2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4703618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4762846" y="257486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4812722" y="2574866"/>
            <a:ext cx="107026" cy="74815"/>
          </a:xfrm>
          <a:prstGeom prst="rect">
            <a:avLst/>
          </a:prstGeom>
          <a:blipFill>
            <a:blip r:embed="rId2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4934296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4993524" y="257486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5045479" y="2574867"/>
            <a:ext cx="105987" cy="75854"/>
          </a:xfrm>
          <a:prstGeom prst="rect">
            <a:avLst/>
          </a:prstGeom>
          <a:blipFill>
            <a:blip r:embed="rId2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5164975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5247063" y="2575905"/>
            <a:ext cx="47798" cy="74815"/>
          </a:xfrm>
          <a:prstGeom prst="rect">
            <a:avLst/>
          </a:prstGeom>
          <a:blipFill>
            <a:blip r:embed="rId2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5311487" y="257486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5367597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5449685" y="2574866"/>
            <a:ext cx="104948" cy="75854"/>
          </a:xfrm>
          <a:prstGeom prst="rect">
            <a:avLst/>
          </a:prstGeom>
          <a:blipFill>
            <a:blip r:embed="rId2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5569180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5629448" y="257486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5680364" y="2574867"/>
            <a:ext cx="105987" cy="75854"/>
          </a:xfrm>
          <a:prstGeom prst="rect">
            <a:avLst/>
          </a:prstGeom>
          <a:blipFill>
            <a:blip r:embed="rId2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5799858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5822719" y="2574866"/>
            <a:ext cx="165215" cy="75854"/>
          </a:xfrm>
          <a:prstGeom prst="rect">
            <a:avLst/>
          </a:prstGeom>
          <a:blipFill>
            <a:blip r:embed="rId2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6002482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6084569" y="2574866"/>
            <a:ext cx="47737" cy="75854"/>
          </a:xfrm>
          <a:prstGeom prst="rect">
            <a:avLst/>
          </a:prstGeom>
          <a:blipFill>
            <a:blip r:embed="rId2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6148993" y="257486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6204065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6264333" y="257486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6315248" y="2575906"/>
            <a:ext cx="105987" cy="73775"/>
          </a:xfrm>
          <a:prstGeom prst="rect">
            <a:avLst/>
          </a:prstGeom>
          <a:blipFill>
            <a:blip r:embed="rId2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6435782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6495011" y="257486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6542809" y="2574866"/>
            <a:ext cx="109104" cy="75854"/>
          </a:xfrm>
          <a:prstGeom prst="rect">
            <a:avLst/>
          </a:prstGeom>
          <a:blipFill>
            <a:blip r:embed="rId2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6666461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6748549" y="2574867"/>
            <a:ext cx="105987" cy="75854"/>
          </a:xfrm>
          <a:prstGeom prst="rect">
            <a:avLst/>
          </a:prstGeom>
          <a:blipFill>
            <a:blip r:embed="rId2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6869083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6980266" y="2574867"/>
            <a:ext cx="47798" cy="75854"/>
          </a:xfrm>
          <a:prstGeom prst="rect">
            <a:avLst/>
          </a:prstGeom>
          <a:blipFill>
            <a:blip r:embed="rId2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7041573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7101840" y="257486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7151716" y="2574866"/>
            <a:ext cx="106965" cy="75854"/>
          </a:xfrm>
          <a:prstGeom prst="rect">
            <a:avLst/>
          </a:prstGeom>
          <a:blipFill>
            <a:blip r:embed="rId2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7273289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7332518" y="2574867"/>
            <a:ext cx="642158" cy="90401"/>
          </a:xfrm>
          <a:prstGeom prst="rect">
            <a:avLst/>
          </a:prstGeom>
          <a:blipFill>
            <a:blip r:embed="rId2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8048452" y="2574866"/>
            <a:ext cx="104886" cy="75854"/>
          </a:xfrm>
          <a:prstGeom prst="rect">
            <a:avLst/>
          </a:prstGeom>
          <a:blipFill>
            <a:blip r:embed="rId2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8167947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8228214" y="257486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4384" y="9144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13716" y="33528"/>
                </a:lnTo>
                <a:lnTo>
                  <a:pt x="7620" y="36576"/>
                </a:lnTo>
                <a:lnTo>
                  <a:pt x="3048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8277113" y="2574866"/>
            <a:ext cx="108005" cy="75854"/>
          </a:xfrm>
          <a:prstGeom prst="rect">
            <a:avLst/>
          </a:prstGeom>
          <a:blipFill>
            <a:blip r:embed="rId2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8398625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8458893" y="257486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8509807" y="2574866"/>
            <a:ext cx="105926" cy="75854"/>
          </a:xfrm>
          <a:prstGeom prst="rect">
            <a:avLst/>
          </a:prstGeom>
          <a:blipFill>
            <a:blip r:embed="rId2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8630342" y="2574867"/>
            <a:ext cx="185997" cy="90401"/>
          </a:xfrm>
          <a:prstGeom prst="rect">
            <a:avLst/>
          </a:prstGeom>
          <a:blipFill>
            <a:blip r:embed="rId2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8831926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8909858" y="2574867"/>
            <a:ext cx="138199" cy="95250"/>
          </a:xfrm>
          <a:prstGeom prst="rect">
            <a:avLst/>
          </a:prstGeom>
          <a:blipFill>
            <a:blip r:embed="rId2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9062604" y="264033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3025486" y="2757054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29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3030162" y="2764848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3025486" y="2843645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3080558" y="2756707"/>
            <a:ext cx="106965" cy="75854"/>
          </a:xfrm>
          <a:prstGeom prst="rect">
            <a:avLst/>
          </a:prstGeom>
          <a:blipFill>
            <a:blip r:embed="rId2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3202132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3282203" y="2756707"/>
            <a:ext cx="108004" cy="75854"/>
          </a:xfrm>
          <a:prstGeom prst="rect">
            <a:avLst/>
          </a:prstGeom>
          <a:blipFill>
            <a:blip r:embed="rId2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3403715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3514898" y="2757746"/>
            <a:ext cx="47798" cy="74815"/>
          </a:xfrm>
          <a:prstGeom prst="rect">
            <a:avLst/>
          </a:prstGeom>
          <a:blipFill>
            <a:blip r:embed="rId2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3577243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3658293" y="2756708"/>
            <a:ext cx="107026" cy="75854"/>
          </a:xfrm>
          <a:prstGeom prst="rect">
            <a:avLst/>
          </a:prstGeom>
          <a:blipFill>
            <a:blip r:embed="rId2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3778827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3861955" y="2756708"/>
            <a:ext cx="104948" cy="75854"/>
          </a:xfrm>
          <a:prstGeom prst="rect">
            <a:avLst/>
          </a:prstGeom>
          <a:blipFill>
            <a:blip r:embed="rId2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3981450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4032365" y="2756707"/>
            <a:ext cx="48837" cy="74815"/>
          </a:xfrm>
          <a:prstGeom prst="rect">
            <a:avLst/>
          </a:prstGeom>
          <a:blipFill>
            <a:blip r:embed="rId2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4098867" y="275670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4150822" y="2756708"/>
            <a:ext cx="47798" cy="75854"/>
          </a:xfrm>
          <a:prstGeom prst="rect">
            <a:avLst/>
          </a:prstGeom>
          <a:blipFill>
            <a:blip r:embed="rId2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4212128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4300451" y="275670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4352405" y="2756707"/>
            <a:ext cx="47737" cy="75854"/>
          </a:xfrm>
          <a:prstGeom prst="rect">
            <a:avLst/>
          </a:prstGeom>
          <a:blipFill>
            <a:blip r:embed="rId2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4414750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4525933" y="2756707"/>
            <a:ext cx="47737" cy="75854"/>
          </a:xfrm>
          <a:prstGeom prst="rect">
            <a:avLst/>
          </a:prstGeom>
          <a:blipFill>
            <a:blip r:embed="rId2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4587239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4670367" y="2756707"/>
            <a:ext cx="104948" cy="75854"/>
          </a:xfrm>
          <a:prstGeom prst="rect">
            <a:avLst/>
          </a:prstGeom>
          <a:blipFill>
            <a:blip r:embed="rId2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4789863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4870911" y="2757747"/>
            <a:ext cx="107026" cy="73775"/>
          </a:xfrm>
          <a:prstGeom prst="rect">
            <a:avLst/>
          </a:prstGeom>
          <a:blipFill>
            <a:blip r:embed="rId2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4991446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051714" y="275670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102629" y="2756707"/>
            <a:ext cx="105987" cy="75854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223163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282392" y="275670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332268" y="2756707"/>
            <a:ext cx="106965" cy="75854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453842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533913" y="2756707"/>
            <a:ext cx="564165" cy="90401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6178089" y="275670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6227964" y="275670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6283036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6366163" y="2756708"/>
            <a:ext cx="104948" cy="75854"/>
          </a:xfrm>
          <a:prstGeom prst="rect">
            <a:avLst/>
          </a:prstGeom>
          <a:blipFill>
            <a:blip r:embed="rId2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6485659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6544888" y="275670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6595802" y="2757747"/>
            <a:ext cx="48837" cy="73775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6661265" y="275670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6716337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794269" y="2757748"/>
            <a:ext cx="110143" cy="73775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918959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969875" y="2756707"/>
            <a:ext cx="108065" cy="74815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7093528" y="275670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7149638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7200553" y="2756707"/>
            <a:ext cx="166254" cy="75854"/>
          </a:xfrm>
          <a:prstGeom prst="rect">
            <a:avLst/>
          </a:prstGeom>
          <a:blipFill>
            <a:blip r:embed="rId2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7380316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7440583" y="275670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7491499" y="2756707"/>
            <a:ext cx="105987" cy="75854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7612033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7662949" y="2756707"/>
            <a:ext cx="164176" cy="75854"/>
          </a:xfrm>
          <a:prstGeom prst="rect">
            <a:avLst/>
          </a:prstGeom>
          <a:blipFill>
            <a:blip r:embed="rId2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7842711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7924799" y="2756707"/>
            <a:ext cx="105927" cy="75854"/>
          </a:xfrm>
          <a:prstGeom prst="rect">
            <a:avLst/>
          </a:prstGeom>
          <a:blipFill>
            <a:blip r:embed="rId2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8044295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8154439" y="2757747"/>
            <a:ext cx="48837" cy="73775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8217824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8278091" y="275670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8329006" y="2756708"/>
            <a:ext cx="105987" cy="75854"/>
          </a:xfrm>
          <a:prstGeom prst="rect">
            <a:avLst/>
          </a:prstGeom>
          <a:blipFill>
            <a:blip r:embed="rId2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8448502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8502535" y="2756708"/>
            <a:ext cx="104948" cy="75854"/>
          </a:xfrm>
          <a:prstGeom prst="rect">
            <a:avLst/>
          </a:prstGeom>
          <a:blipFill>
            <a:blip r:embed="rId2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8622030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8673984" y="2756708"/>
            <a:ext cx="192232" cy="95250"/>
          </a:xfrm>
          <a:prstGeom prst="rect">
            <a:avLst/>
          </a:prstGeom>
          <a:blipFill>
            <a:blip r:embed="rId2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8881803" y="282217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3025485" y="2930236"/>
            <a:ext cx="74815" cy="95596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3116926" y="293023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3166803" y="293023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3222913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3305001" y="2930236"/>
            <a:ext cx="105987" cy="75854"/>
          </a:xfrm>
          <a:prstGeom prst="rect">
            <a:avLst/>
          </a:prstGeom>
          <a:blipFill>
            <a:blip r:embed="rId2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3425536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3507624" y="2930236"/>
            <a:ext cx="103908" cy="75854"/>
          </a:xfrm>
          <a:prstGeom prst="rect">
            <a:avLst/>
          </a:prstGeom>
          <a:blipFill>
            <a:blip r:embed="rId2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3627120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3687387" y="293023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3736282" y="2930236"/>
            <a:ext cx="108007" cy="75854"/>
          </a:xfrm>
          <a:prstGeom prst="rect">
            <a:avLst/>
          </a:prstGeom>
          <a:blipFill>
            <a:blip r:embed="rId2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3857798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3909752" y="2930236"/>
            <a:ext cx="165215" cy="75854"/>
          </a:xfrm>
          <a:prstGeom prst="rect">
            <a:avLst/>
          </a:prstGeom>
          <a:blipFill>
            <a:blip r:embed="rId2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4089515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4148743" y="2930236"/>
            <a:ext cx="873875" cy="90401"/>
          </a:xfrm>
          <a:prstGeom prst="rect">
            <a:avLst/>
          </a:prstGeom>
          <a:blipFill>
            <a:blip r:embed="rId2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5072495" y="293023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5124450" y="2930236"/>
            <a:ext cx="104948" cy="75854"/>
          </a:xfrm>
          <a:prstGeom prst="rect">
            <a:avLst/>
          </a:prstGeom>
          <a:blipFill>
            <a:blip r:embed="rId2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5243945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5304212" y="293023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5353050" y="2930235"/>
            <a:ext cx="107026" cy="74815"/>
          </a:xfrm>
          <a:prstGeom prst="rect">
            <a:avLst/>
          </a:prstGeom>
          <a:blipFill>
            <a:blip r:embed="rId2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5474623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5556711" y="2931275"/>
            <a:ext cx="105987" cy="73775"/>
          </a:xfrm>
          <a:prstGeom prst="rect">
            <a:avLst/>
          </a:prstGeom>
          <a:blipFill>
            <a:blip r:embed="rId2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5677246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5759334" y="2930236"/>
            <a:ext cx="105987" cy="75854"/>
          </a:xfrm>
          <a:prstGeom prst="rect">
            <a:avLst/>
          </a:prstGeom>
          <a:blipFill>
            <a:blip r:embed="rId2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5878829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5910003" y="293023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5959879" y="293023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6010795" y="2931275"/>
            <a:ext cx="48837" cy="73775"/>
          </a:xfrm>
          <a:prstGeom prst="rect">
            <a:avLst/>
          </a:prstGeom>
          <a:blipFill>
            <a:blip r:embed="rId2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6074179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6133408" y="293023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6185362" y="2930236"/>
            <a:ext cx="104948" cy="75854"/>
          </a:xfrm>
          <a:prstGeom prst="rect">
            <a:avLst/>
          </a:prstGeom>
          <a:blipFill>
            <a:blip r:embed="rId2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6304857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6384867" y="2930235"/>
            <a:ext cx="107026" cy="74815"/>
          </a:xfrm>
          <a:prstGeom prst="rect">
            <a:avLst/>
          </a:prstGeom>
          <a:blipFill>
            <a:blip r:embed="rId2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6506441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6566708" y="293023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6616584" y="2930236"/>
            <a:ext cx="107026" cy="75854"/>
          </a:xfrm>
          <a:prstGeom prst="rect">
            <a:avLst/>
          </a:prstGeom>
          <a:blipFill>
            <a:blip r:embed="rId2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6738158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6820247" y="2930236"/>
            <a:ext cx="105987" cy="75854"/>
          </a:xfrm>
          <a:prstGeom prst="rect">
            <a:avLst/>
          </a:prstGeom>
          <a:blipFill>
            <a:blip r:embed="rId2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6939742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7019751" y="2930235"/>
            <a:ext cx="107026" cy="74815"/>
          </a:xfrm>
          <a:prstGeom prst="rect">
            <a:avLst/>
          </a:prstGeom>
          <a:blipFill>
            <a:blip r:embed="rId2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7142365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7193280" y="2930236"/>
            <a:ext cx="108065" cy="75854"/>
          </a:xfrm>
          <a:prstGeom prst="rect">
            <a:avLst/>
          </a:prstGeom>
          <a:blipFill>
            <a:blip r:embed="rId2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7316932" y="293023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7373043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7482205" y="2930236"/>
            <a:ext cx="49818" cy="75854"/>
          </a:xfrm>
          <a:prstGeom prst="rect">
            <a:avLst/>
          </a:prstGeom>
          <a:blipFill>
            <a:blip r:embed="rId2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7546571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7627620" y="2930236"/>
            <a:ext cx="107026" cy="75854"/>
          </a:xfrm>
          <a:prstGeom prst="rect">
            <a:avLst/>
          </a:prstGeom>
          <a:blipFill>
            <a:blip r:embed="rId2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7748154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7808422" y="293023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7859337" y="2930236"/>
            <a:ext cx="105987" cy="75854"/>
          </a:xfrm>
          <a:prstGeom prst="rect">
            <a:avLst/>
          </a:prstGeom>
          <a:blipFill>
            <a:blip r:embed="rId2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7978833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030788" y="2930236"/>
            <a:ext cx="165215" cy="75854"/>
          </a:xfrm>
          <a:prstGeom prst="rect">
            <a:avLst/>
          </a:prstGeom>
          <a:blipFill>
            <a:blip r:embed="rId2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210550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292638" y="2930236"/>
            <a:ext cx="105987" cy="75854"/>
          </a:xfrm>
          <a:prstGeom prst="rect">
            <a:avLst/>
          </a:prstGeom>
          <a:blipFill>
            <a:blip r:embed="rId2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412133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523317" y="2930236"/>
            <a:ext cx="47716" cy="75854"/>
          </a:xfrm>
          <a:prstGeom prst="rect">
            <a:avLst/>
          </a:prstGeom>
          <a:blipFill>
            <a:blip r:embed="rId2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8585662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8610599" y="2930236"/>
            <a:ext cx="104948" cy="75854"/>
          </a:xfrm>
          <a:prstGeom prst="rect">
            <a:avLst/>
          </a:prstGeom>
          <a:blipFill>
            <a:blip r:embed="rId2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8730095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8789324" y="293023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8840239" y="2930236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8891155" y="2930236"/>
            <a:ext cx="75853" cy="95250"/>
          </a:xfrm>
          <a:prstGeom prst="rect">
            <a:avLst/>
          </a:prstGeom>
          <a:blipFill>
            <a:blip r:embed="rId2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8982594" y="2995699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3025486" y="3112424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29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3030162" y="3120216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3025486" y="3199015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3059776" y="311207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3110692" y="3112076"/>
            <a:ext cx="105955" cy="75854"/>
          </a:xfrm>
          <a:prstGeom prst="rect">
            <a:avLst/>
          </a:prstGeom>
          <a:blipFill>
            <a:blip r:embed="rId2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3230187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3311236" y="3112076"/>
            <a:ext cx="107026" cy="74815"/>
          </a:xfrm>
          <a:prstGeom prst="rect">
            <a:avLst/>
          </a:prstGeom>
          <a:blipFill>
            <a:blip r:embed="rId2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3432810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3492038" y="311207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3543992" y="3112076"/>
            <a:ext cx="105987" cy="75854"/>
          </a:xfrm>
          <a:prstGeom prst="rect">
            <a:avLst/>
          </a:prstGeom>
          <a:blipFill>
            <a:blip r:embed="rId2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3663488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3715442" y="3112076"/>
            <a:ext cx="48837" cy="74815"/>
          </a:xfrm>
          <a:prstGeom prst="rect">
            <a:avLst/>
          </a:prstGeom>
          <a:blipFill>
            <a:blip r:embed="rId2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3780905" y="311207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3832860" y="3113116"/>
            <a:ext cx="47798" cy="74815"/>
          </a:xfrm>
          <a:prstGeom prst="rect">
            <a:avLst/>
          </a:prstGeom>
          <a:blipFill>
            <a:blip r:embed="rId2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3895205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3983529" y="311207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4032423" y="3112076"/>
            <a:ext cx="49818" cy="75854"/>
          </a:xfrm>
          <a:prstGeom prst="rect">
            <a:avLst/>
          </a:prstGeom>
          <a:blipFill>
            <a:blip r:embed="rId2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4096788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4148743" y="3112076"/>
            <a:ext cx="165215" cy="75854"/>
          </a:xfrm>
          <a:prstGeom prst="rect">
            <a:avLst/>
          </a:prstGeom>
          <a:blipFill>
            <a:blip r:embed="rId2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4327467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4387735" y="311207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4437610" y="3113116"/>
            <a:ext cx="107026" cy="73775"/>
          </a:xfrm>
          <a:prstGeom prst="rect">
            <a:avLst/>
          </a:prstGeom>
          <a:blipFill>
            <a:blip r:embed="rId2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4559184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4647508" y="311207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4699462" y="3112077"/>
            <a:ext cx="47798" cy="75854"/>
          </a:xfrm>
          <a:prstGeom prst="rect">
            <a:avLst/>
          </a:prstGeom>
          <a:blipFill>
            <a:blip r:embed="rId2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4760768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4821036" y="311207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4871951" y="3112076"/>
            <a:ext cx="105987" cy="75854"/>
          </a:xfrm>
          <a:prstGeom prst="rect">
            <a:avLst/>
          </a:prstGeom>
          <a:blipFill>
            <a:blip r:embed="rId2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4991446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5043401" y="3112076"/>
            <a:ext cx="48837" cy="74815"/>
          </a:xfrm>
          <a:prstGeom prst="rect">
            <a:avLst/>
          </a:prstGeom>
          <a:blipFill>
            <a:blip r:embed="rId2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5109902" y="311207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5159779" y="311207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5214850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5324013" y="3112076"/>
            <a:ext cx="49818" cy="75854"/>
          </a:xfrm>
          <a:prstGeom prst="rect">
            <a:avLst/>
          </a:prstGeom>
          <a:blipFill>
            <a:blip r:embed="rId2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5388379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5470467" y="3112076"/>
            <a:ext cx="105987" cy="75854"/>
          </a:xfrm>
          <a:prstGeom prst="rect">
            <a:avLst/>
          </a:prstGeom>
          <a:blipFill>
            <a:blip r:embed="rId2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5591001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5672050" y="3113115"/>
            <a:ext cx="105987" cy="74815"/>
          </a:xfrm>
          <a:prstGeom prst="rect">
            <a:avLst/>
          </a:prstGeom>
          <a:blipFill>
            <a:blip r:embed="rId2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5792585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5815445" y="3112076"/>
            <a:ext cx="48837" cy="74815"/>
          </a:xfrm>
          <a:prstGeom prst="rect">
            <a:avLst/>
          </a:prstGeom>
          <a:blipFill>
            <a:blip r:embed="rId2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5880909" y="311207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5928705" y="3113116"/>
            <a:ext cx="51955" cy="73775"/>
          </a:xfrm>
          <a:prstGeom prst="rect">
            <a:avLst/>
          </a:prstGeom>
          <a:blipFill>
            <a:blip r:embed="rId3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5995208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6054437" y="311207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6104312" y="3112076"/>
            <a:ext cx="48837" cy="74815"/>
          </a:xfrm>
          <a:prstGeom prst="rect">
            <a:avLst/>
          </a:prstGeom>
          <a:blipFill>
            <a:blip r:embed="rId3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6169776" y="311207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6225886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6307974" y="3112076"/>
            <a:ext cx="104948" cy="75854"/>
          </a:xfrm>
          <a:prstGeom prst="rect">
            <a:avLst/>
          </a:prstGeom>
          <a:blipFill>
            <a:blip r:embed="rId3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6427470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6487737" y="311207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6538652" y="3113115"/>
            <a:ext cx="105987" cy="74815"/>
          </a:xfrm>
          <a:prstGeom prst="rect">
            <a:avLst/>
          </a:prstGeom>
          <a:blipFill>
            <a:blip r:embed="rId3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6659187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6718416" y="311207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6770370" y="3112076"/>
            <a:ext cx="104916" cy="75854"/>
          </a:xfrm>
          <a:prstGeom prst="rect">
            <a:avLst/>
          </a:prstGeom>
          <a:blipFill>
            <a:blip r:embed="rId3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6889865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6940780" y="3112076"/>
            <a:ext cx="49876" cy="74815"/>
          </a:xfrm>
          <a:prstGeom prst="rect">
            <a:avLst/>
          </a:prstGeom>
          <a:blipFill>
            <a:blip r:embed="rId3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7007282" y="311207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7059237" y="3112077"/>
            <a:ext cx="47798" cy="75854"/>
          </a:xfrm>
          <a:prstGeom prst="rect">
            <a:avLst/>
          </a:prstGeom>
          <a:blipFill>
            <a:blip r:embed="rId3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7120544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7180811" y="311207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7229706" y="3112076"/>
            <a:ext cx="108007" cy="75854"/>
          </a:xfrm>
          <a:prstGeom prst="rect">
            <a:avLst/>
          </a:prstGeom>
          <a:blipFill>
            <a:blip r:embed="rId3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7352261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7411489" y="311207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7461365" y="3112076"/>
            <a:ext cx="107026" cy="75854"/>
          </a:xfrm>
          <a:prstGeom prst="rect">
            <a:avLst/>
          </a:prstGeom>
          <a:blipFill>
            <a:blip r:embed="rId3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7582938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7662949" y="3112076"/>
            <a:ext cx="108065" cy="75854"/>
          </a:xfrm>
          <a:prstGeom prst="rect">
            <a:avLst/>
          </a:prstGeom>
          <a:blipFill>
            <a:blip r:embed="rId3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7784523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7844790" y="311207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7895706" y="3112076"/>
            <a:ext cx="105987" cy="75854"/>
          </a:xfrm>
          <a:prstGeom prst="rect">
            <a:avLst/>
          </a:prstGeom>
          <a:blipFill>
            <a:blip r:embed="rId3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8016239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8075468" y="311207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8126383" y="3113116"/>
            <a:ext cx="105987" cy="73775"/>
          </a:xfrm>
          <a:prstGeom prst="rect">
            <a:avLst/>
          </a:prstGeom>
          <a:blipFill>
            <a:blip r:embed="rId3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8246918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8329006" y="3112076"/>
            <a:ext cx="105956" cy="75854"/>
          </a:xfrm>
          <a:prstGeom prst="rect">
            <a:avLst/>
          </a:prstGeom>
          <a:blipFill>
            <a:blip r:embed="rId3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8448502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8558686" y="3112076"/>
            <a:ext cx="49834" cy="75854"/>
          </a:xfrm>
          <a:prstGeom prst="rect">
            <a:avLst/>
          </a:prstGeom>
          <a:blipFill>
            <a:blip r:embed="rId3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8622030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8653202" y="311207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8705157" y="3112076"/>
            <a:ext cx="104948" cy="75854"/>
          </a:xfrm>
          <a:prstGeom prst="rect">
            <a:avLst/>
          </a:prstGeom>
          <a:blipFill>
            <a:blip r:embed="rId3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8824653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8883881" y="3112077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8933800" y="3112077"/>
            <a:ext cx="135038" cy="95250"/>
          </a:xfrm>
          <a:prstGeom prst="rect">
            <a:avLst/>
          </a:prstGeom>
          <a:blipFill>
            <a:blip r:embed="rId3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9084425" y="317754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3025486" y="3294265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29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3030162" y="3302057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3025486" y="3380856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3059776" y="329391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3110691" y="3293917"/>
            <a:ext cx="105987" cy="75854"/>
          </a:xfrm>
          <a:prstGeom prst="rect">
            <a:avLst/>
          </a:prstGeom>
          <a:blipFill>
            <a:blip r:embed="rId3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3230187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3290455" y="329391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3342409" y="3293917"/>
            <a:ext cx="104948" cy="75854"/>
          </a:xfrm>
          <a:prstGeom prst="rect">
            <a:avLst/>
          </a:prstGeom>
          <a:blipFill>
            <a:blip r:embed="rId3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3461905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3512820" y="3293919"/>
            <a:ext cx="165215" cy="75853"/>
          </a:xfrm>
          <a:prstGeom prst="rect">
            <a:avLst/>
          </a:prstGeom>
          <a:blipFill>
            <a:blip r:embed="rId3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3692583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3752850" y="329391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3802727" y="3294956"/>
            <a:ext cx="107026" cy="74815"/>
          </a:xfrm>
          <a:prstGeom prst="rect">
            <a:avLst/>
          </a:prstGeom>
          <a:blipFill>
            <a:blip r:embed="rId3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3923260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3975215" y="3293917"/>
            <a:ext cx="165215" cy="75854"/>
          </a:xfrm>
          <a:prstGeom prst="rect">
            <a:avLst/>
          </a:prstGeom>
          <a:blipFill>
            <a:blip r:embed="rId3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4154978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4235046" y="3293917"/>
            <a:ext cx="106968" cy="75854"/>
          </a:xfrm>
          <a:prstGeom prst="rect">
            <a:avLst/>
          </a:prstGeom>
          <a:blipFill>
            <a:blip r:embed="rId3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4356562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4416829" y="329391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4463588" y="3294957"/>
            <a:ext cx="51955" cy="73775"/>
          </a:xfrm>
          <a:prstGeom prst="rect">
            <a:avLst/>
          </a:prstGeom>
          <a:blipFill>
            <a:blip r:embed="rId3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4532169" y="329391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4587239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4647508" y="329391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4697384" y="329391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4748299" y="3294957"/>
            <a:ext cx="48837" cy="73775"/>
          </a:xfrm>
          <a:prstGeom prst="rect">
            <a:avLst/>
          </a:prstGeom>
          <a:blipFill>
            <a:blip r:embed="rId3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4810644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4870912" y="329391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4921827" y="3293917"/>
            <a:ext cx="105987" cy="75854"/>
          </a:xfrm>
          <a:prstGeom prst="rect">
            <a:avLst/>
          </a:prstGeom>
          <a:blipFill>
            <a:blip r:embed="rId3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5042362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5123410" y="3294957"/>
            <a:ext cx="107026" cy="73775"/>
          </a:xfrm>
          <a:prstGeom prst="rect">
            <a:avLst/>
          </a:prstGeom>
          <a:blipFill>
            <a:blip r:embed="rId3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5243945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5304212" y="329391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5355128" y="3293917"/>
            <a:ext cx="104948" cy="75854"/>
          </a:xfrm>
          <a:prstGeom prst="rect">
            <a:avLst/>
          </a:prstGeom>
          <a:blipFill>
            <a:blip r:embed="rId3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5474623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5534891" y="329391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5585807" y="3294956"/>
            <a:ext cx="105987" cy="74815"/>
          </a:xfrm>
          <a:prstGeom prst="rect">
            <a:avLst/>
          </a:prstGeom>
          <a:blipFill>
            <a:blip r:embed="rId3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5706341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5788429" y="3293917"/>
            <a:ext cx="105987" cy="75854"/>
          </a:xfrm>
          <a:prstGeom prst="rect">
            <a:avLst/>
          </a:prstGeom>
          <a:blipFill>
            <a:blip r:embed="rId3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5907925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5930784" y="3293917"/>
            <a:ext cx="165215" cy="75854"/>
          </a:xfrm>
          <a:prstGeom prst="rect">
            <a:avLst/>
          </a:prstGeom>
          <a:blipFill>
            <a:blip r:embed="rId3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110547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192635" y="3293917"/>
            <a:ext cx="105987" cy="75854"/>
          </a:xfrm>
          <a:prstGeom prst="rect">
            <a:avLst/>
          </a:prstGeom>
          <a:blipFill>
            <a:blip r:embed="rId3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312131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372398" y="329391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423313" y="3293917"/>
            <a:ext cx="105955" cy="75854"/>
          </a:xfrm>
          <a:prstGeom prst="rect">
            <a:avLst/>
          </a:prstGeom>
          <a:blipFill>
            <a:blip r:embed="rId3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543848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6594763" y="3293918"/>
            <a:ext cx="48837" cy="74815"/>
          </a:xfrm>
          <a:prstGeom prst="rect">
            <a:avLst/>
          </a:prstGeom>
          <a:blipFill>
            <a:blip r:embed="rId3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6661265" y="329391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6710102" y="3293918"/>
            <a:ext cx="48837" cy="74815"/>
          </a:xfrm>
          <a:prstGeom prst="rect">
            <a:avLst/>
          </a:prstGeom>
          <a:blipFill>
            <a:blip r:embed="rId3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6774526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6852457" y="3293917"/>
            <a:ext cx="110144" cy="75854"/>
          </a:xfrm>
          <a:prstGeom prst="rect">
            <a:avLst/>
          </a:prstGeom>
          <a:blipFill>
            <a:blip r:embed="rId3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6976110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7065472" y="329391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7116387" y="3293917"/>
            <a:ext cx="47798" cy="75854"/>
          </a:xfrm>
          <a:prstGeom prst="rect">
            <a:avLst/>
          </a:prstGeom>
          <a:blipFill>
            <a:blip r:embed="rId3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7178732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259782" y="3294956"/>
            <a:ext cx="107026" cy="74815"/>
          </a:xfrm>
          <a:prstGeom prst="rect">
            <a:avLst/>
          </a:prstGeom>
          <a:blipFill>
            <a:blip r:embed="rId3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380316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432271" y="3293917"/>
            <a:ext cx="165215" cy="75854"/>
          </a:xfrm>
          <a:prstGeom prst="rect">
            <a:avLst/>
          </a:prstGeom>
          <a:blipFill>
            <a:blip r:embed="rId3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612033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671262" y="329391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721138" y="3293918"/>
            <a:ext cx="107026" cy="74815"/>
          </a:xfrm>
          <a:prstGeom prst="rect">
            <a:avLst/>
          </a:prstGeom>
          <a:blipFill>
            <a:blip r:embed="rId3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842711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923761" y="3293917"/>
            <a:ext cx="107026" cy="75854"/>
          </a:xfrm>
          <a:prstGeom prst="rect">
            <a:avLst/>
          </a:prstGeom>
          <a:blipFill>
            <a:blip r:embed="rId3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8044295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8096250" y="3293918"/>
            <a:ext cx="165215" cy="74815"/>
          </a:xfrm>
          <a:prstGeom prst="rect">
            <a:avLst/>
          </a:prstGeom>
          <a:blipFill>
            <a:blip r:embed="rId3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8276012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8335241" y="329391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8385160" y="3293917"/>
            <a:ext cx="49833" cy="75854"/>
          </a:xfrm>
          <a:prstGeom prst="rect">
            <a:avLst/>
          </a:prstGeom>
          <a:blipFill>
            <a:blip r:embed="rId3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8450580" y="329391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8506691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8587740" y="3293917"/>
            <a:ext cx="107026" cy="75854"/>
          </a:xfrm>
          <a:prstGeom prst="rect">
            <a:avLst/>
          </a:prstGeom>
          <a:blipFill>
            <a:blip r:embed="rId3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8709314" y="3293919"/>
            <a:ext cx="129886" cy="90400"/>
          </a:xfrm>
          <a:prstGeom prst="rect">
            <a:avLst/>
          </a:prstGeom>
          <a:blipFill>
            <a:blip r:embed="rId3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8854786" y="3293918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8910897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8962851" y="3293918"/>
            <a:ext cx="192232" cy="95250"/>
          </a:xfrm>
          <a:prstGeom prst="rect">
            <a:avLst/>
          </a:prstGeom>
          <a:blipFill>
            <a:blip r:embed="rId3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9170670" y="3359380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3025486" y="3476106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29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3030162" y="3483898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3025486" y="3562696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3059776" y="347575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3110691" y="3475758"/>
            <a:ext cx="105987" cy="75854"/>
          </a:xfrm>
          <a:prstGeom prst="rect">
            <a:avLst/>
          </a:prstGeom>
          <a:blipFill>
            <a:blip r:embed="rId3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3230187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3341370" y="3476798"/>
            <a:ext cx="48837" cy="73775"/>
          </a:xfrm>
          <a:prstGeom prst="rect">
            <a:avLst/>
          </a:prstGeom>
          <a:blipFill>
            <a:blip r:embed="rId3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3403715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3463983" y="347575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3514898" y="3475758"/>
            <a:ext cx="105987" cy="75854"/>
          </a:xfrm>
          <a:prstGeom prst="rect">
            <a:avLst/>
          </a:prstGeom>
          <a:blipFill>
            <a:blip r:embed="rId3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3634394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3715443" y="3475758"/>
            <a:ext cx="107026" cy="75854"/>
          </a:xfrm>
          <a:prstGeom prst="rect">
            <a:avLst/>
          </a:prstGeom>
          <a:blipFill>
            <a:blip r:embed="rId3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3837016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3896244" y="347575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3948199" y="3475758"/>
            <a:ext cx="105987" cy="75854"/>
          </a:xfrm>
          <a:prstGeom prst="rect">
            <a:avLst/>
          </a:prstGeom>
          <a:blipFill>
            <a:blip r:embed="rId3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4067695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4147705" y="3475759"/>
            <a:ext cx="107026" cy="74815"/>
          </a:xfrm>
          <a:prstGeom prst="rect">
            <a:avLst/>
          </a:prstGeom>
          <a:blipFill>
            <a:blip r:embed="rId3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4270317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4329546" y="347575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4379422" y="347575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4429298" y="3475759"/>
            <a:ext cx="48837" cy="74815"/>
          </a:xfrm>
          <a:prstGeom prst="rect">
            <a:avLst/>
          </a:prstGeom>
          <a:blipFill>
            <a:blip r:embed="rId3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4493721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4544637" y="3475759"/>
            <a:ext cx="48837" cy="74815"/>
          </a:xfrm>
          <a:prstGeom prst="rect">
            <a:avLst/>
          </a:prstGeom>
          <a:blipFill>
            <a:blip r:embed="rId3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4611139" y="347575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4659977" y="3475759"/>
            <a:ext cx="48837" cy="74815"/>
          </a:xfrm>
          <a:prstGeom prst="rect">
            <a:avLst/>
          </a:prstGeom>
          <a:blipFill>
            <a:blip r:embed="rId3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4724400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4802331" y="3475758"/>
            <a:ext cx="110144" cy="75854"/>
          </a:xfrm>
          <a:prstGeom prst="rect">
            <a:avLst/>
          </a:prstGeom>
          <a:blipFill>
            <a:blip r:embed="rId3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4925984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5009111" y="3475758"/>
            <a:ext cx="104948" cy="75854"/>
          </a:xfrm>
          <a:prstGeom prst="rect">
            <a:avLst/>
          </a:prstGeom>
          <a:blipFill>
            <a:blip r:embed="rId3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5128606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5187834" y="347575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5239789" y="3475758"/>
            <a:ext cx="105987" cy="75854"/>
          </a:xfrm>
          <a:prstGeom prst="rect">
            <a:avLst/>
          </a:prstGeom>
          <a:blipFill>
            <a:blip r:embed="rId3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5359284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5419552" y="347575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5469429" y="347575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5521383" y="3475758"/>
            <a:ext cx="47798" cy="75854"/>
          </a:xfrm>
          <a:prstGeom prst="rect">
            <a:avLst/>
          </a:prstGeom>
          <a:blipFill>
            <a:blip r:embed="rId2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5582689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5642956" y="347575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5691794" y="3475759"/>
            <a:ext cx="108065" cy="74815"/>
          </a:xfrm>
          <a:prstGeom prst="rect">
            <a:avLst/>
          </a:prstGeom>
          <a:blipFill>
            <a:blip r:embed="rId3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5813367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5836228" y="3475758"/>
            <a:ext cx="165215" cy="75854"/>
          </a:xfrm>
          <a:prstGeom prst="rect">
            <a:avLst/>
          </a:prstGeom>
          <a:blipFill>
            <a:blip r:embed="rId3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6015990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6066906" y="3475759"/>
            <a:ext cx="48837" cy="74815"/>
          </a:xfrm>
          <a:prstGeom prst="rect">
            <a:avLst/>
          </a:prstGeom>
          <a:blipFill>
            <a:blip r:embed="rId3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6133408" y="347575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6185362" y="3475759"/>
            <a:ext cx="47767" cy="75854"/>
          </a:xfrm>
          <a:prstGeom prst="rect">
            <a:avLst/>
          </a:prstGeom>
          <a:blipFill>
            <a:blip r:embed="rId3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6246668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6306935" y="347575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6356811" y="3475758"/>
            <a:ext cx="107026" cy="75854"/>
          </a:xfrm>
          <a:prstGeom prst="rect">
            <a:avLst/>
          </a:prstGeom>
          <a:blipFill>
            <a:blip r:embed="rId3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6478385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6529301" y="3475758"/>
            <a:ext cx="165215" cy="75854"/>
          </a:xfrm>
          <a:prstGeom prst="rect">
            <a:avLst/>
          </a:prstGeom>
          <a:blipFill>
            <a:blip r:embed="rId3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6709063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6768292" y="347575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6818168" y="3475759"/>
            <a:ext cx="108065" cy="74815"/>
          </a:xfrm>
          <a:prstGeom prst="rect">
            <a:avLst/>
          </a:prstGeom>
          <a:blipFill>
            <a:blip r:embed="rId3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6939742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6991697" y="3475758"/>
            <a:ext cx="164176" cy="75854"/>
          </a:xfrm>
          <a:prstGeom prst="rect">
            <a:avLst/>
          </a:prstGeom>
          <a:blipFill>
            <a:blip r:embed="rId3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7170420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7230687" y="347575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7281602" y="3475759"/>
            <a:ext cx="104948" cy="74815"/>
          </a:xfrm>
          <a:prstGeom prst="rect">
            <a:avLst/>
          </a:prstGeom>
          <a:blipFill>
            <a:blip r:embed="rId3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7402137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7484226" y="3475758"/>
            <a:ext cx="105955" cy="75854"/>
          </a:xfrm>
          <a:prstGeom prst="rect">
            <a:avLst/>
          </a:prstGeom>
          <a:blipFill>
            <a:blip r:embed="rId3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7603720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7686848" y="3475758"/>
            <a:ext cx="104948" cy="75854"/>
          </a:xfrm>
          <a:prstGeom prst="rect">
            <a:avLst/>
          </a:prstGeom>
          <a:blipFill>
            <a:blip r:embed="rId3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7806344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7865572" y="347575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7917526" y="3475758"/>
            <a:ext cx="104948" cy="75854"/>
          </a:xfrm>
          <a:prstGeom prst="rect">
            <a:avLst/>
          </a:prstGeom>
          <a:blipFill>
            <a:blip r:embed="rId3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8037022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8097289" y="347575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8146127" y="3475759"/>
            <a:ext cx="108065" cy="74815"/>
          </a:xfrm>
          <a:prstGeom prst="rect">
            <a:avLst/>
          </a:prstGeom>
          <a:blipFill>
            <a:blip r:embed="rId3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8267699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8327968" y="347575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8378883" y="3475758"/>
            <a:ext cx="105987" cy="75854"/>
          </a:xfrm>
          <a:prstGeom prst="rect">
            <a:avLst/>
          </a:prstGeom>
          <a:blipFill>
            <a:blip r:embed="rId3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8499417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8581505" y="3475758"/>
            <a:ext cx="105987" cy="75854"/>
          </a:xfrm>
          <a:prstGeom prst="rect">
            <a:avLst/>
          </a:prstGeom>
          <a:blipFill>
            <a:blip r:embed="rId3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8701001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8723861" y="3475759"/>
            <a:ext cx="48837" cy="74815"/>
          </a:xfrm>
          <a:prstGeom prst="rect">
            <a:avLst/>
          </a:prstGeom>
          <a:blipFill>
            <a:blip r:embed="rId3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8790362" y="347575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13716" y="33528"/>
                </a:lnTo>
                <a:lnTo>
                  <a:pt x="7620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8841278" y="3475758"/>
            <a:ext cx="47798" cy="75854"/>
          </a:xfrm>
          <a:prstGeom prst="rect">
            <a:avLst/>
          </a:prstGeom>
          <a:blipFill>
            <a:blip r:embed="rId3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8903623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8962852" y="347575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9014806" y="3475758"/>
            <a:ext cx="47798" cy="75854"/>
          </a:xfrm>
          <a:prstGeom prst="rect">
            <a:avLst/>
          </a:prstGeom>
          <a:blipFill>
            <a:blip r:embed="rId3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9078191" y="3475759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9128068" y="3475758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09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9143134" y="3484417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9128068" y="3563216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09" h="11429">
                <a:moveTo>
                  <a:pt x="0" y="0"/>
                </a:moveTo>
                <a:lnTo>
                  <a:pt x="28956" y="0"/>
                </a:lnTo>
                <a:lnTo>
                  <a:pt x="28956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9163396" y="3541221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3025486" y="3657946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29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3030162" y="3665739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3025486" y="3744537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3059776" y="365760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3110691" y="3657599"/>
            <a:ext cx="47798" cy="75854"/>
          </a:xfrm>
          <a:prstGeom prst="rect">
            <a:avLst/>
          </a:prstGeom>
          <a:blipFill>
            <a:blip r:embed="rId3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3175115" y="365760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3230187" y="372306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3312275" y="3658639"/>
            <a:ext cx="105987" cy="73775"/>
          </a:xfrm>
          <a:prstGeom prst="rect">
            <a:avLst/>
          </a:prstGeom>
          <a:blipFill>
            <a:blip r:embed="rId3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3432810" y="372306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3514898" y="3657599"/>
            <a:ext cx="105987" cy="75854"/>
          </a:xfrm>
          <a:prstGeom prst="rect">
            <a:avLst/>
          </a:prstGeom>
          <a:blipFill>
            <a:blip r:embed="rId3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3634394" y="372306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3717521" y="3657599"/>
            <a:ext cx="104948" cy="75854"/>
          </a:xfrm>
          <a:prstGeom prst="rect">
            <a:avLst/>
          </a:prstGeom>
          <a:blipFill>
            <a:blip r:embed="rId3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3837016" y="372306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3896244" y="365760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3948199" y="3657600"/>
            <a:ext cx="104948" cy="75853"/>
          </a:xfrm>
          <a:prstGeom prst="rect">
            <a:avLst/>
          </a:prstGeom>
          <a:blipFill>
            <a:blip r:embed="rId3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4067695" y="372306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4127962" y="365760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4177839" y="365760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4226676" y="3657600"/>
            <a:ext cx="49876" cy="74815"/>
          </a:xfrm>
          <a:prstGeom prst="rect">
            <a:avLst/>
          </a:prstGeom>
          <a:blipFill>
            <a:blip r:embed="rId3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4291098" y="372306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4373187" y="3657599"/>
            <a:ext cx="105987" cy="75854"/>
          </a:xfrm>
          <a:prstGeom prst="rect">
            <a:avLst/>
          </a:prstGeom>
          <a:blipFill>
            <a:blip r:embed="rId3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4493721" y="372306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4552950" y="365760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4604905" y="3657599"/>
            <a:ext cx="104948" cy="75854"/>
          </a:xfrm>
          <a:prstGeom prst="rect">
            <a:avLst/>
          </a:prstGeom>
          <a:blipFill>
            <a:blip r:embed="rId3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4724400" y="372306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4806488" y="3657599"/>
            <a:ext cx="105987" cy="75854"/>
          </a:xfrm>
          <a:prstGeom prst="rect">
            <a:avLst/>
          </a:prstGeom>
          <a:blipFill>
            <a:blip r:embed="rId3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4925984" y="372306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5007033" y="3657599"/>
            <a:ext cx="107026" cy="75854"/>
          </a:xfrm>
          <a:prstGeom prst="rect">
            <a:avLst/>
          </a:prstGeom>
          <a:blipFill>
            <a:blip r:embed="rId3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5128606" y="372306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5209655" y="3657600"/>
            <a:ext cx="794905" cy="90400"/>
          </a:xfrm>
          <a:prstGeom prst="rect">
            <a:avLst/>
          </a:prstGeom>
          <a:blipFill>
            <a:blip r:embed="rId3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6054437" y="365760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6104312" y="3657600"/>
            <a:ext cx="106995" cy="75854"/>
          </a:xfrm>
          <a:prstGeom prst="rect">
            <a:avLst/>
          </a:prstGeom>
          <a:blipFill>
            <a:blip r:embed="rId3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6225886" y="372306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6276802" y="3657599"/>
            <a:ext cx="166255" cy="75854"/>
          </a:xfrm>
          <a:prstGeom prst="rect">
            <a:avLst/>
          </a:prstGeom>
          <a:blipFill>
            <a:blip r:embed="rId3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6456565" y="372306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6516832" y="365760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6567747" y="3657599"/>
            <a:ext cx="105955" cy="75854"/>
          </a:xfrm>
          <a:prstGeom prst="rect">
            <a:avLst/>
          </a:prstGeom>
          <a:blipFill>
            <a:blip r:embed="rId3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0" name="object 1050"/>
          <p:cNvSpPr/>
          <p:nvPr/>
        </p:nvSpPr>
        <p:spPr>
          <a:xfrm>
            <a:off x="6687243" y="372306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1" name="object 1051"/>
          <p:cNvSpPr/>
          <p:nvPr/>
        </p:nvSpPr>
        <p:spPr>
          <a:xfrm>
            <a:off x="6739197" y="3657600"/>
            <a:ext cx="48837" cy="74815"/>
          </a:xfrm>
          <a:prstGeom prst="rect">
            <a:avLst/>
          </a:prstGeom>
          <a:blipFill>
            <a:blip r:embed="rId3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2" name="object 1052"/>
          <p:cNvSpPr/>
          <p:nvPr/>
        </p:nvSpPr>
        <p:spPr>
          <a:xfrm>
            <a:off x="6805699" y="365760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3" name="object 1053"/>
          <p:cNvSpPr/>
          <p:nvPr/>
        </p:nvSpPr>
        <p:spPr>
          <a:xfrm>
            <a:off x="6856614" y="3657599"/>
            <a:ext cx="47798" cy="75854"/>
          </a:xfrm>
          <a:prstGeom prst="rect">
            <a:avLst/>
          </a:prstGeom>
          <a:blipFill>
            <a:blip r:embed="rId3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4" name="object 1054"/>
          <p:cNvSpPr/>
          <p:nvPr/>
        </p:nvSpPr>
        <p:spPr>
          <a:xfrm>
            <a:off x="6918959" y="372306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5" name="object 1055"/>
          <p:cNvSpPr/>
          <p:nvPr/>
        </p:nvSpPr>
        <p:spPr>
          <a:xfrm>
            <a:off x="6978189" y="365760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6" name="object 1056"/>
          <p:cNvSpPr/>
          <p:nvPr/>
        </p:nvSpPr>
        <p:spPr>
          <a:xfrm>
            <a:off x="7029104" y="3657599"/>
            <a:ext cx="105905" cy="75854"/>
          </a:xfrm>
          <a:prstGeom prst="rect">
            <a:avLst/>
          </a:prstGeom>
          <a:blipFill>
            <a:blip r:embed="rId3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7" name="object 1057"/>
          <p:cNvSpPr/>
          <p:nvPr/>
        </p:nvSpPr>
        <p:spPr>
          <a:xfrm>
            <a:off x="7149638" y="372306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8" name="object 1058"/>
          <p:cNvSpPr/>
          <p:nvPr/>
        </p:nvSpPr>
        <p:spPr>
          <a:xfrm>
            <a:off x="7209906" y="365760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9" name="object 1059"/>
          <p:cNvSpPr/>
          <p:nvPr/>
        </p:nvSpPr>
        <p:spPr>
          <a:xfrm>
            <a:off x="7260820" y="3657599"/>
            <a:ext cx="105987" cy="75854"/>
          </a:xfrm>
          <a:prstGeom prst="rect">
            <a:avLst/>
          </a:prstGeom>
          <a:blipFill>
            <a:blip r:embed="rId3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0" name="object 1060"/>
          <p:cNvSpPr/>
          <p:nvPr/>
        </p:nvSpPr>
        <p:spPr>
          <a:xfrm>
            <a:off x="7380316" y="372306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1" name="object 1061"/>
          <p:cNvSpPr/>
          <p:nvPr/>
        </p:nvSpPr>
        <p:spPr>
          <a:xfrm>
            <a:off x="7432271" y="3657599"/>
            <a:ext cx="165215" cy="75854"/>
          </a:xfrm>
          <a:prstGeom prst="rect">
            <a:avLst/>
          </a:prstGeom>
          <a:blipFill>
            <a:blip r:embed="rId3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2" name="object 1062"/>
          <p:cNvSpPr/>
          <p:nvPr/>
        </p:nvSpPr>
        <p:spPr>
          <a:xfrm>
            <a:off x="7612033" y="372306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3" name="object 1063"/>
          <p:cNvSpPr/>
          <p:nvPr/>
        </p:nvSpPr>
        <p:spPr>
          <a:xfrm>
            <a:off x="7692044" y="3657600"/>
            <a:ext cx="108065" cy="75853"/>
          </a:xfrm>
          <a:prstGeom prst="rect">
            <a:avLst/>
          </a:prstGeom>
          <a:blipFill>
            <a:blip r:embed="rId3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4" name="object 1064"/>
          <p:cNvSpPr/>
          <p:nvPr/>
        </p:nvSpPr>
        <p:spPr>
          <a:xfrm>
            <a:off x="7813617" y="372306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5" name="object 1065"/>
          <p:cNvSpPr/>
          <p:nvPr/>
        </p:nvSpPr>
        <p:spPr>
          <a:xfrm>
            <a:off x="7894667" y="3657599"/>
            <a:ext cx="107026" cy="75854"/>
          </a:xfrm>
          <a:prstGeom prst="rect">
            <a:avLst/>
          </a:prstGeom>
          <a:blipFill>
            <a:blip r:embed="rId2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6" name="object 1066"/>
          <p:cNvSpPr/>
          <p:nvPr/>
        </p:nvSpPr>
        <p:spPr>
          <a:xfrm>
            <a:off x="8016239" y="372306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7" name="object 1067"/>
          <p:cNvSpPr/>
          <p:nvPr/>
        </p:nvSpPr>
        <p:spPr>
          <a:xfrm>
            <a:off x="8067155" y="3657599"/>
            <a:ext cx="165215" cy="75854"/>
          </a:xfrm>
          <a:prstGeom prst="rect">
            <a:avLst/>
          </a:prstGeom>
          <a:blipFill>
            <a:blip r:embed="rId3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8" name="object 1068"/>
          <p:cNvSpPr/>
          <p:nvPr/>
        </p:nvSpPr>
        <p:spPr>
          <a:xfrm>
            <a:off x="8246918" y="372306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9" name="object 1069"/>
          <p:cNvSpPr/>
          <p:nvPr/>
        </p:nvSpPr>
        <p:spPr>
          <a:xfrm>
            <a:off x="8307186" y="3657600"/>
            <a:ext cx="613063" cy="90400"/>
          </a:xfrm>
          <a:prstGeom prst="rect">
            <a:avLst/>
          </a:prstGeom>
          <a:blipFill>
            <a:blip r:embed="rId3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0" name="object 1070"/>
          <p:cNvSpPr/>
          <p:nvPr/>
        </p:nvSpPr>
        <p:spPr>
          <a:xfrm>
            <a:off x="8971165" y="365760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1" name="object 1071"/>
          <p:cNvSpPr/>
          <p:nvPr/>
        </p:nvSpPr>
        <p:spPr>
          <a:xfrm>
            <a:off x="9020060" y="3657599"/>
            <a:ext cx="135023" cy="95250"/>
          </a:xfrm>
          <a:prstGeom prst="rect">
            <a:avLst/>
          </a:prstGeom>
          <a:blipFill>
            <a:blip r:embed="rId3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2" name="object 1072"/>
          <p:cNvSpPr/>
          <p:nvPr/>
        </p:nvSpPr>
        <p:spPr>
          <a:xfrm>
            <a:off x="9170670" y="372306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3" name="object 1073"/>
          <p:cNvSpPr/>
          <p:nvPr/>
        </p:nvSpPr>
        <p:spPr>
          <a:xfrm>
            <a:off x="3025486" y="3830435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29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4" name="object 1074"/>
          <p:cNvSpPr/>
          <p:nvPr/>
        </p:nvSpPr>
        <p:spPr>
          <a:xfrm>
            <a:off x="3030162" y="3838228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5" name="object 1075"/>
          <p:cNvSpPr/>
          <p:nvPr/>
        </p:nvSpPr>
        <p:spPr>
          <a:xfrm>
            <a:off x="3025486" y="3917026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6" name="object 1076"/>
          <p:cNvSpPr/>
          <p:nvPr/>
        </p:nvSpPr>
        <p:spPr>
          <a:xfrm>
            <a:off x="3059776" y="383009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7" name="object 1077"/>
          <p:cNvSpPr/>
          <p:nvPr/>
        </p:nvSpPr>
        <p:spPr>
          <a:xfrm>
            <a:off x="3110691" y="3830088"/>
            <a:ext cx="105987" cy="75854"/>
          </a:xfrm>
          <a:prstGeom prst="rect">
            <a:avLst/>
          </a:prstGeom>
          <a:blipFill>
            <a:blip r:embed="rId3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8" name="object 1078"/>
          <p:cNvSpPr/>
          <p:nvPr/>
        </p:nvSpPr>
        <p:spPr>
          <a:xfrm>
            <a:off x="3230187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9" name="object 1079"/>
          <p:cNvSpPr/>
          <p:nvPr/>
        </p:nvSpPr>
        <p:spPr>
          <a:xfrm>
            <a:off x="3290455" y="383009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0" name="object 1080"/>
          <p:cNvSpPr/>
          <p:nvPr/>
        </p:nvSpPr>
        <p:spPr>
          <a:xfrm>
            <a:off x="3342409" y="3830088"/>
            <a:ext cx="104948" cy="75854"/>
          </a:xfrm>
          <a:prstGeom prst="rect">
            <a:avLst/>
          </a:prstGeom>
          <a:blipFill>
            <a:blip r:embed="rId3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1" name="object 1081"/>
          <p:cNvSpPr/>
          <p:nvPr/>
        </p:nvSpPr>
        <p:spPr>
          <a:xfrm>
            <a:off x="3461905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2" name="object 1082"/>
          <p:cNvSpPr/>
          <p:nvPr/>
        </p:nvSpPr>
        <p:spPr>
          <a:xfrm>
            <a:off x="3521132" y="383009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3" name="object 1083"/>
          <p:cNvSpPr/>
          <p:nvPr/>
        </p:nvSpPr>
        <p:spPr>
          <a:xfrm>
            <a:off x="3572048" y="3830089"/>
            <a:ext cx="104948" cy="74815"/>
          </a:xfrm>
          <a:prstGeom prst="rect">
            <a:avLst/>
          </a:prstGeom>
          <a:blipFill>
            <a:blip r:embed="rId3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4" name="object 1084"/>
          <p:cNvSpPr/>
          <p:nvPr/>
        </p:nvSpPr>
        <p:spPr>
          <a:xfrm>
            <a:off x="3692583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5" name="object 1085"/>
          <p:cNvSpPr/>
          <p:nvPr/>
        </p:nvSpPr>
        <p:spPr>
          <a:xfrm>
            <a:off x="3752850" y="383009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6" name="object 1086"/>
          <p:cNvSpPr/>
          <p:nvPr/>
        </p:nvSpPr>
        <p:spPr>
          <a:xfrm>
            <a:off x="3801687" y="3830089"/>
            <a:ext cx="48837" cy="74815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7" name="object 1087"/>
          <p:cNvSpPr/>
          <p:nvPr/>
        </p:nvSpPr>
        <p:spPr>
          <a:xfrm>
            <a:off x="3868189" y="383009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8" name="object 1088"/>
          <p:cNvSpPr/>
          <p:nvPr/>
        </p:nvSpPr>
        <p:spPr>
          <a:xfrm>
            <a:off x="3923260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9" name="object 1089"/>
          <p:cNvSpPr/>
          <p:nvPr/>
        </p:nvSpPr>
        <p:spPr>
          <a:xfrm>
            <a:off x="4034444" y="3830088"/>
            <a:ext cx="47798" cy="75854"/>
          </a:xfrm>
          <a:prstGeom prst="rect">
            <a:avLst/>
          </a:prstGeom>
          <a:blipFill>
            <a:blip r:embed="rId4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0" name="object 1090"/>
          <p:cNvSpPr/>
          <p:nvPr/>
        </p:nvSpPr>
        <p:spPr>
          <a:xfrm>
            <a:off x="4096788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1" name="object 1091"/>
          <p:cNvSpPr/>
          <p:nvPr/>
        </p:nvSpPr>
        <p:spPr>
          <a:xfrm>
            <a:off x="4178877" y="3830088"/>
            <a:ext cx="105987" cy="75854"/>
          </a:xfrm>
          <a:prstGeom prst="rect">
            <a:avLst/>
          </a:prstGeom>
          <a:blipFill>
            <a:blip r:embed="rId4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2" name="object 1092"/>
          <p:cNvSpPr/>
          <p:nvPr/>
        </p:nvSpPr>
        <p:spPr>
          <a:xfrm>
            <a:off x="4299411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3" name="object 1093"/>
          <p:cNvSpPr/>
          <p:nvPr/>
        </p:nvSpPr>
        <p:spPr>
          <a:xfrm>
            <a:off x="4358640" y="383009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4" name="object 1094"/>
          <p:cNvSpPr/>
          <p:nvPr/>
        </p:nvSpPr>
        <p:spPr>
          <a:xfrm>
            <a:off x="4410594" y="3830089"/>
            <a:ext cx="104948" cy="75854"/>
          </a:xfrm>
          <a:prstGeom prst="rect">
            <a:avLst/>
          </a:prstGeom>
          <a:blipFill>
            <a:blip r:embed="rId4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5" name="object 1095"/>
          <p:cNvSpPr/>
          <p:nvPr/>
        </p:nvSpPr>
        <p:spPr>
          <a:xfrm>
            <a:off x="4530090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6" name="object 1096"/>
          <p:cNvSpPr/>
          <p:nvPr/>
        </p:nvSpPr>
        <p:spPr>
          <a:xfrm>
            <a:off x="4589319" y="383009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7" name="object 1097"/>
          <p:cNvSpPr/>
          <p:nvPr/>
        </p:nvSpPr>
        <p:spPr>
          <a:xfrm>
            <a:off x="4640233" y="383009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8" name="object 1098"/>
          <p:cNvSpPr/>
          <p:nvPr/>
        </p:nvSpPr>
        <p:spPr>
          <a:xfrm>
            <a:off x="4689119" y="3830089"/>
            <a:ext cx="49828" cy="75854"/>
          </a:xfrm>
          <a:prstGeom prst="rect">
            <a:avLst/>
          </a:prstGeom>
          <a:blipFill>
            <a:blip r:embed="rId4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9" name="object 1099"/>
          <p:cNvSpPr/>
          <p:nvPr/>
        </p:nvSpPr>
        <p:spPr>
          <a:xfrm>
            <a:off x="4753494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0" name="object 1100"/>
          <p:cNvSpPr/>
          <p:nvPr/>
        </p:nvSpPr>
        <p:spPr>
          <a:xfrm>
            <a:off x="4804410" y="3830089"/>
            <a:ext cx="165215" cy="75854"/>
          </a:xfrm>
          <a:prstGeom prst="rect">
            <a:avLst/>
          </a:prstGeom>
          <a:blipFill>
            <a:blip r:embed="rId4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1" name="object 1101"/>
          <p:cNvSpPr/>
          <p:nvPr/>
        </p:nvSpPr>
        <p:spPr>
          <a:xfrm>
            <a:off x="4984172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2" name="object 1102"/>
          <p:cNvSpPr/>
          <p:nvPr/>
        </p:nvSpPr>
        <p:spPr>
          <a:xfrm>
            <a:off x="5066260" y="3831128"/>
            <a:ext cx="105987" cy="74815"/>
          </a:xfrm>
          <a:prstGeom prst="rect">
            <a:avLst/>
          </a:prstGeom>
          <a:blipFill>
            <a:blip r:embed="rId4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3" name="object 1103"/>
          <p:cNvSpPr/>
          <p:nvPr/>
        </p:nvSpPr>
        <p:spPr>
          <a:xfrm>
            <a:off x="5186795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4" name="object 1104"/>
          <p:cNvSpPr/>
          <p:nvPr/>
        </p:nvSpPr>
        <p:spPr>
          <a:xfrm>
            <a:off x="5267844" y="3830089"/>
            <a:ext cx="105987" cy="75854"/>
          </a:xfrm>
          <a:prstGeom prst="rect">
            <a:avLst/>
          </a:prstGeom>
          <a:blipFill>
            <a:blip r:embed="rId4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5" name="object 1105"/>
          <p:cNvSpPr/>
          <p:nvPr/>
        </p:nvSpPr>
        <p:spPr>
          <a:xfrm>
            <a:off x="5388379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6" name="object 1106"/>
          <p:cNvSpPr/>
          <p:nvPr/>
        </p:nvSpPr>
        <p:spPr>
          <a:xfrm>
            <a:off x="5440333" y="3830089"/>
            <a:ext cx="165215" cy="75854"/>
          </a:xfrm>
          <a:prstGeom prst="rect">
            <a:avLst/>
          </a:prstGeom>
          <a:blipFill>
            <a:blip r:embed="rId4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7" name="object 1107"/>
          <p:cNvSpPr/>
          <p:nvPr/>
        </p:nvSpPr>
        <p:spPr>
          <a:xfrm>
            <a:off x="5619057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8" name="object 1108"/>
          <p:cNvSpPr/>
          <p:nvPr/>
        </p:nvSpPr>
        <p:spPr>
          <a:xfrm>
            <a:off x="5702184" y="3830089"/>
            <a:ext cx="104948" cy="75854"/>
          </a:xfrm>
          <a:prstGeom prst="rect">
            <a:avLst/>
          </a:prstGeom>
          <a:blipFill>
            <a:blip r:embed="rId4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9" name="object 1109"/>
          <p:cNvSpPr/>
          <p:nvPr/>
        </p:nvSpPr>
        <p:spPr>
          <a:xfrm>
            <a:off x="5821680" y="3830089"/>
            <a:ext cx="129886" cy="90401"/>
          </a:xfrm>
          <a:prstGeom prst="rect">
            <a:avLst/>
          </a:prstGeom>
          <a:blipFill>
            <a:blip r:embed="rId4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0" name="object 1110"/>
          <p:cNvSpPr/>
          <p:nvPr/>
        </p:nvSpPr>
        <p:spPr>
          <a:xfrm>
            <a:off x="5966114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1" name="object 1111"/>
          <p:cNvSpPr/>
          <p:nvPr/>
        </p:nvSpPr>
        <p:spPr>
          <a:xfrm>
            <a:off x="6025342" y="383009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2" name="object 1112"/>
          <p:cNvSpPr/>
          <p:nvPr/>
        </p:nvSpPr>
        <p:spPr>
          <a:xfrm>
            <a:off x="6075218" y="3830089"/>
            <a:ext cx="107026" cy="74815"/>
          </a:xfrm>
          <a:prstGeom prst="rect">
            <a:avLst/>
          </a:prstGeom>
          <a:blipFill>
            <a:blip r:embed="rId4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3" name="object 1113"/>
          <p:cNvSpPr/>
          <p:nvPr/>
        </p:nvSpPr>
        <p:spPr>
          <a:xfrm>
            <a:off x="6196792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4" name="object 1114"/>
          <p:cNvSpPr/>
          <p:nvPr/>
        </p:nvSpPr>
        <p:spPr>
          <a:xfrm>
            <a:off x="6257059" y="383009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5" name="object 1115"/>
          <p:cNvSpPr/>
          <p:nvPr/>
        </p:nvSpPr>
        <p:spPr>
          <a:xfrm>
            <a:off x="6307974" y="3830089"/>
            <a:ext cx="105987" cy="75854"/>
          </a:xfrm>
          <a:prstGeom prst="rect">
            <a:avLst/>
          </a:prstGeom>
          <a:blipFill>
            <a:blip r:embed="rId4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6" name="object 1116"/>
          <p:cNvSpPr/>
          <p:nvPr/>
        </p:nvSpPr>
        <p:spPr>
          <a:xfrm>
            <a:off x="6427470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7" name="object 1117"/>
          <p:cNvSpPr/>
          <p:nvPr/>
        </p:nvSpPr>
        <p:spPr>
          <a:xfrm>
            <a:off x="6479425" y="3830089"/>
            <a:ext cx="165215" cy="75853"/>
          </a:xfrm>
          <a:prstGeom prst="rect">
            <a:avLst/>
          </a:prstGeom>
          <a:blipFill>
            <a:blip r:embed="rId4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8" name="object 1118"/>
          <p:cNvSpPr/>
          <p:nvPr/>
        </p:nvSpPr>
        <p:spPr>
          <a:xfrm>
            <a:off x="6659187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9" name="object 1119"/>
          <p:cNvSpPr/>
          <p:nvPr/>
        </p:nvSpPr>
        <p:spPr>
          <a:xfrm>
            <a:off x="6718416" y="383009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0" name="object 1120"/>
          <p:cNvSpPr/>
          <p:nvPr/>
        </p:nvSpPr>
        <p:spPr>
          <a:xfrm>
            <a:off x="6770370" y="3831128"/>
            <a:ext cx="104948" cy="74815"/>
          </a:xfrm>
          <a:prstGeom prst="rect">
            <a:avLst/>
          </a:prstGeom>
          <a:blipFill>
            <a:blip r:embed="rId4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1" name="object 1121"/>
          <p:cNvSpPr/>
          <p:nvPr/>
        </p:nvSpPr>
        <p:spPr>
          <a:xfrm>
            <a:off x="6889865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2" name="object 1122"/>
          <p:cNvSpPr/>
          <p:nvPr/>
        </p:nvSpPr>
        <p:spPr>
          <a:xfrm>
            <a:off x="6978189" y="383009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3" name="object 1123"/>
          <p:cNvSpPr/>
          <p:nvPr/>
        </p:nvSpPr>
        <p:spPr>
          <a:xfrm>
            <a:off x="7030143" y="3830089"/>
            <a:ext cx="47798" cy="75854"/>
          </a:xfrm>
          <a:prstGeom prst="rect">
            <a:avLst/>
          </a:prstGeom>
          <a:blipFill>
            <a:blip r:embed="rId4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4" name="object 1124"/>
          <p:cNvSpPr/>
          <p:nvPr/>
        </p:nvSpPr>
        <p:spPr>
          <a:xfrm>
            <a:off x="7091449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5" name="object 1125"/>
          <p:cNvSpPr/>
          <p:nvPr/>
        </p:nvSpPr>
        <p:spPr>
          <a:xfrm>
            <a:off x="7172498" y="3830088"/>
            <a:ext cx="107026" cy="75854"/>
          </a:xfrm>
          <a:prstGeom prst="rect">
            <a:avLst/>
          </a:prstGeom>
          <a:blipFill>
            <a:blip r:embed="rId4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6" name="object 1126"/>
          <p:cNvSpPr/>
          <p:nvPr/>
        </p:nvSpPr>
        <p:spPr>
          <a:xfrm>
            <a:off x="7294071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7" name="object 1127"/>
          <p:cNvSpPr/>
          <p:nvPr/>
        </p:nvSpPr>
        <p:spPr>
          <a:xfrm>
            <a:off x="7354339" y="383009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4384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7620" y="36576"/>
                </a:lnTo>
                <a:lnTo>
                  <a:pt x="3048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8" name="object 1128"/>
          <p:cNvSpPr/>
          <p:nvPr/>
        </p:nvSpPr>
        <p:spPr>
          <a:xfrm>
            <a:off x="7405254" y="3830089"/>
            <a:ext cx="105987" cy="75854"/>
          </a:xfrm>
          <a:prstGeom prst="rect">
            <a:avLst/>
          </a:prstGeom>
          <a:blipFill>
            <a:blip r:embed="rId4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9" name="object 1129"/>
          <p:cNvSpPr/>
          <p:nvPr/>
        </p:nvSpPr>
        <p:spPr>
          <a:xfrm>
            <a:off x="7524750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0" name="object 1130"/>
          <p:cNvSpPr/>
          <p:nvPr/>
        </p:nvSpPr>
        <p:spPr>
          <a:xfrm>
            <a:off x="7605841" y="3830089"/>
            <a:ext cx="105945" cy="75854"/>
          </a:xfrm>
          <a:prstGeom prst="rect">
            <a:avLst/>
          </a:prstGeom>
          <a:blipFill>
            <a:blip r:embed="rId4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1" name="object 1131"/>
          <p:cNvSpPr/>
          <p:nvPr/>
        </p:nvSpPr>
        <p:spPr>
          <a:xfrm>
            <a:off x="7727372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2" name="object 1132"/>
          <p:cNvSpPr/>
          <p:nvPr/>
        </p:nvSpPr>
        <p:spPr>
          <a:xfrm>
            <a:off x="7778288" y="3830089"/>
            <a:ext cx="164176" cy="74815"/>
          </a:xfrm>
          <a:prstGeom prst="rect">
            <a:avLst/>
          </a:prstGeom>
          <a:blipFill>
            <a:blip r:embed="rId4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3" name="object 1133"/>
          <p:cNvSpPr/>
          <p:nvPr/>
        </p:nvSpPr>
        <p:spPr>
          <a:xfrm>
            <a:off x="7958051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4" name="object 1134"/>
          <p:cNvSpPr/>
          <p:nvPr/>
        </p:nvSpPr>
        <p:spPr>
          <a:xfrm>
            <a:off x="8010005" y="3830089"/>
            <a:ext cx="48837" cy="74815"/>
          </a:xfrm>
          <a:prstGeom prst="rect">
            <a:avLst/>
          </a:prstGeom>
          <a:blipFill>
            <a:blip r:embed="rId4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5" name="object 1135"/>
          <p:cNvSpPr/>
          <p:nvPr/>
        </p:nvSpPr>
        <p:spPr>
          <a:xfrm>
            <a:off x="8075468" y="383009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6" name="object 1136"/>
          <p:cNvSpPr/>
          <p:nvPr/>
        </p:nvSpPr>
        <p:spPr>
          <a:xfrm>
            <a:off x="8123265" y="3831128"/>
            <a:ext cx="51955" cy="7377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7" name="object 1137"/>
          <p:cNvSpPr/>
          <p:nvPr/>
        </p:nvSpPr>
        <p:spPr>
          <a:xfrm>
            <a:off x="8188729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8" name="object 1138"/>
          <p:cNvSpPr/>
          <p:nvPr/>
        </p:nvSpPr>
        <p:spPr>
          <a:xfrm>
            <a:off x="8271856" y="3830089"/>
            <a:ext cx="104948" cy="75854"/>
          </a:xfrm>
          <a:prstGeom prst="rect">
            <a:avLst/>
          </a:prstGeom>
          <a:blipFill>
            <a:blip r:embed="rId4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9" name="object 1139"/>
          <p:cNvSpPr/>
          <p:nvPr/>
        </p:nvSpPr>
        <p:spPr>
          <a:xfrm>
            <a:off x="8391351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0" name="object 1140"/>
          <p:cNvSpPr/>
          <p:nvPr/>
        </p:nvSpPr>
        <p:spPr>
          <a:xfrm>
            <a:off x="8450580" y="383009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1" name="object 1141"/>
          <p:cNvSpPr/>
          <p:nvPr/>
        </p:nvSpPr>
        <p:spPr>
          <a:xfrm>
            <a:off x="8502535" y="3830089"/>
            <a:ext cx="105925" cy="75854"/>
          </a:xfrm>
          <a:prstGeom prst="rect">
            <a:avLst/>
          </a:prstGeom>
          <a:blipFill>
            <a:blip r:embed="rId4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2" name="object 1142"/>
          <p:cNvSpPr/>
          <p:nvPr/>
        </p:nvSpPr>
        <p:spPr>
          <a:xfrm>
            <a:off x="8622030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3" name="object 1143"/>
          <p:cNvSpPr/>
          <p:nvPr/>
        </p:nvSpPr>
        <p:spPr>
          <a:xfrm>
            <a:off x="8653202" y="383009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4" name="object 1144"/>
          <p:cNvSpPr/>
          <p:nvPr/>
        </p:nvSpPr>
        <p:spPr>
          <a:xfrm>
            <a:off x="8705157" y="3830089"/>
            <a:ext cx="104948" cy="75854"/>
          </a:xfrm>
          <a:prstGeom prst="rect">
            <a:avLst/>
          </a:prstGeom>
          <a:blipFill>
            <a:blip r:embed="rId4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5" name="object 1145"/>
          <p:cNvSpPr/>
          <p:nvPr/>
        </p:nvSpPr>
        <p:spPr>
          <a:xfrm>
            <a:off x="8824653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6" name="object 1146"/>
          <p:cNvSpPr/>
          <p:nvPr/>
        </p:nvSpPr>
        <p:spPr>
          <a:xfrm>
            <a:off x="8904711" y="3830089"/>
            <a:ext cx="135033" cy="95250"/>
          </a:xfrm>
          <a:prstGeom prst="rect">
            <a:avLst/>
          </a:prstGeom>
          <a:blipFill>
            <a:blip r:embed="rId4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7" name="object 1147"/>
          <p:cNvSpPr/>
          <p:nvPr/>
        </p:nvSpPr>
        <p:spPr>
          <a:xfrm>
            <a:off x="9055330" y="3895552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8" name="object 1148"/>
          <p:cNvSpPr/>
          <p:nvPr/>
        </p:nvSpPr>
        <p:spPr>
          <a:xfrm>
            <a:off x="3025486" y="4012276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29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9" name="object 1149"/>
          <p:cNvSpPr/>
          <p:nvPr/>
        </p:nvSpPr>
        <p:spPr>
          <a:xfrm>
            <a:off x="3030162" y="4020069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0" name="object 1150"/>
          <p:cNvSpPr/>
          <p:nvPr/>
        </p:nvSpPr>
        <p:spPr>
          <a:xfrm>
            <a:off x="3025486" y="4098867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1" name="object 1151"/>
          <p:cNvSpPr/>
          <p:nvPr/>
        </p:nvSpPr>
        <p:spPr>
          <a:xfrm>
            <a:off x="3087832" y="401193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2" name="object 1152"/>
          <p:cNvSpPr/>
          <p:nvPr/>
        </p:nvSpPr>
        <p:spPr>
          <a:xfrm>
            <a:off x="3135629" y="4012969"/>
            <a:ext cx="51955" cy="7377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3" name="object 1153"/>
          <p:cNvSpPr/>
          <p:nvPr/>
        </p:nvSpPr>
        <p:spPr>
          <a:xfrm>
            <a:off x="3202132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4" name="object 1154"/>
          <p:cNvSpPr/>
          <p:nvPr/>
        </p:nvSpPr>
        <p:spPr>
          <a:xfrm>
            <a:off x="3283181" y="4012969"/>
            <a:ext cx="107026" cy="74815"/>
          </a:xfrm>
          <a:prstGeom prst="rect">
            <a:avLst/>
          </a:prstGeom>
          <a:blipFill>
            <a:blip r:embed="rId4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5" name="object 1155"/>
          <p:cNvSpPr/>
          <p:nvPr/>
        </p:nvSpPr>
        <p:spPr>
          <a:xfrm>
            <a:off x="3403715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6" name="object 1156"/>
          <p:cNvSpPr/>
          <p:nvPr/>
        </p:nvSpPr>
        <p:spPr>
          <a:xfrm>
            <a:off x="3483726" y="4011930"/>
            <a:ext cx="108065" cy="75854"/>
          </a:xfrm>
          <a:prstGeom prst="rect">
            <a:avLst/>
          </a:prstGeom>
          <a:blipFill>
            <a:blip r:embed="rId4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7" name="object 1157"/>
          <p:cNvSpPr/>
          <p:nvPr/>
        </p:nvSpPr>
        <p:spPr>
          <a:xfrm>
            <a:off x="3606338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8" name="object 1158"/>
          <p:cNvSpPr/>
          <p:nvPr/>
        </p:nvSpPr>
        <p:spPr>
          <a:xfrm>
            <a:off x="3684270" y="4012969"/>
            <a:ext cx="110143" cy="73775"/>
          </a:xfrm>
          <a:prstGeom prst="rect">
            <a:avLst/>
          </a:prstGeom>
          <a:blipFill>
            <a:blip r:embed="rId4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9" name="object 1159"/>
          <p:cNvSpPr/>
          <p:nvPr/>
        </p:nvSpPr>
        <p:spPr>
          <a:xfrm>
            <a:off x="3807922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0" name="object 1160"/>
          <p:cNvSpPr/>
          <p:nvPr/>
        </p:nvSpPr>
        <p:spPr>
          <a:xfrm>
            <a:off x="3888970" y="4012969"/>
            <a:ext cx="107026" cy="73775"/>
          </a:xfrm>
          <a:prstGeom prst="rect">
            <a:avLst/>
          </a:prstGeom>
          <a:blipFill>
            <a:blip r:embed="rId4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1" name="object 1161"/>
          <p:cNvSpPr/>
          <p:nvPr/>
        </p:nvSpPr>
        <p:spPr>
          <a:xfrm>
            <a:off x="4010545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2" name="object 1162"/>
          <p:cNvSpPr/>
          <p:nvPr/>
        </p:nvSpPr>
        <p:spPr>
          <a:xfrm>
            <a:off x="4061460" y="4011930"/>
            <a:ext cx="165215" cy="75854"/>
          </a:xfrm>
          <a:prstGeom prst="rect">
            <a:avLst/>
          </a:prstGeom>
          <a:blipFill>
            <a:blip r:embed="rId4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3" name="object 1163"/>
          <p:cNvSpPr/>
          <p:nvPr/>
        </p:nvSpPr>
        <p:spPr>
          <a:xfrm>
            <a:off x="4241222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4" name="object 1164"/>
          <p:cNvSpPr/>
          <p:nvPr/>
        </p:nvSpPr>
        <p:spPr>
          <a:xfrm>
            <a:off x="4319155" y="4012969"/>
            <a:ext cx="110143" cy="74815"/>
          </a:xfrm>
          <a:prstGeom prst="rect">
            <a:avLst/>
          </a:prstGeom>
          <a:blipFill>
            <a:blip r:embed="rId4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5" name="object 1165"/>
          <p:cNvSpPr/>
          <p:nvPr/>
        </p:nvSpPr>
        <p:spPr>
          <a:xfrm>
            <a:off x="4442806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6" name="object 1166"/>
          <p:cNvSpPr/>
          <p:nvPr/>
        </p:nvSpPr>
        <p:spPr>
          <a:xfrm>
            <a:off x="4494760" y="4011930"/>
            <a:ext cx="48837" cy="74815"/>
          </a:xfrm>
          <a:prstGeom prst="rect">
            <a:avLst/>
          </a:prstGeom>
          <a:blipFill>
            <a:blip r:embed="rId4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7" name="object 1167"/>
          <p:cNvSpPr/>
          <p:nvPr/>
        </p:nvSpPr>
        <p:spPr>
          <a:xfrm>
            <a:off x="4561263" y="401193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8" name="object 1168"/>
          <p:cNvSpPr/>
          <p:nvPr/>
        </p:nvSpPr>
        <p:spPr>
          <a:xfrm>
            <a:off x="4612178" y="4011930"/>
            <a:ext cx="47737" cy="75854"/>
          </a:xfrm>
          <a:prstGeom prst="rect">
            <a:avLst/>
          </a:prstGeom>
          <a:blipFill>
            <a:blip r:embed="rId4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9" name="object 1169"/>
          <p:cNvSpPr/>
          <p:nvPr/>
        </p:nvSpPr>
        <p:spPr>
          <a:xfrm>
            <a:off x="4674523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0" name="object 1170"/>
          <p:cNvSpPr/>
          <p:nvPr/>
        </p:nvSpPr>
        <p:spPr>
          <a:xfrm>
            <a:off x="4754533" y="4011930"/>
            <a:ext cx="108065" cy="74815"/>
          </a:xfrm>
          <a:prstGeom prst="rect">
            <a:avLst/>
          </a:prstGeom>
          <a:blipFill>
            <a:blip r:embed="rId4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1" name="object 1171"/>
          <p:cNvSpPr/>
          <p:nvPr/>
        </p:nvSpPr>
        <p:spPr>
          <a:xfrm>
            <a:off x="4876107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2" name="object 1172"/>
          <p:cNvSpPr/>
          <p:nvPr/>
        </p:nvSpPr>
        <p:spPr>
          <a:xfrm>
            <a:off x="4965469" y="401193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3" name="object 1173"/>
          <p:cNvSpPr/>
          <p:nvPr/>
        </p:nvSpPr>
        <p:spPr>
          <a:xfrm>
            <a:off x="5016385" y="4011929"/>
            <a:ext cx="47798" cy="75854"/>
          </a:xfrm>
          <a:prstGeom prst="rect">
            <a:avLst/>
          </a:prstGeom>
          <a:blipFill>
            <a:blip r:embed="rId4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4" name="object 1174"/>
          <p:cNvSpPr/>
          <p:nvPr/>
        </p:nvSpPr>
        <p:spPr>
          <a:xfrm>
            <a:off x="5078729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5" name="object 1175"/>
          <p:cNvSpPr/>
          <p:nvPr/>
        </p:nvSpPr>
        <p:spPr>
          <a:xfrm>
            <a:off x="5159778" y="4011930"/>
            <a:ext cx="106965" cy="75854"/>
          </a:xfrm>
          <a:prstGeom prst="rect">
            <a:avLst/>
          </a:prstGeom>
          <a:blipFill>
            <a:blip r:embed="rId4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6" name="object 1176"/>
          <p:cNvSpPr/>
          <p:nvPr/>
        </p:nvSpPr>
        <p:spPr>
          <a:xfrm>
            <a:off x="5280313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7" name="object 1177"/>
          <p:cNvSpPr/>
          <p:nvPr/>
        </p:nvSpPr>
        <p:spPr>
          <a:xfrm>
            <a:off x="5360324" y="4011929"/>
            <a:ext cx="108065" cy="75854"/>
          </a:xfrm>
          <a:prstGeom prst="rect">
            <a:avLst/>
          </a:prstGeom>
          <a:blipFill>
            <a:blip r:embed="rId4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8" name="object 1178"/>
          <p:cNvSpPr/>
          <p:nvPr/>
        </p:nvSpPr>
        <p:spPr>
          <a:xfrm>
            <a:off x="5482936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9" name="object 1179"/>
          <p:cNvSpPr/>
          <p:nvPr/>
        </p:nvSpPr>
        <p:spPr>
          <a:xfrm>
            <a:off x="5560868" y="4011930"/>
            <a:ext cx="110082" cy="75854"/>
          </a:xfrm>
          <a:prstGeom prst="rect">
            <a:avLst/>
          </a:prstGeom>
          <a:blipFill>
            <a:blip r:embed="rId4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0" name="object 1180"/>
          <p:cNvSpPr/>
          <p:nvPr/>
        </p:nvSpPr>
        <p:spPr>
          <a:xfrm>
            <a:off x="5684519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1" name="object 1181"/>
          <p:cNvSpPr/>
          <p:nvPr/>
        </p:nvSpPr>
        <p:spPr>
          <a:xfrm>
            <a:off x="5707380" y="4011930"/>
            <a:ext cx="165215" cy="74815"/>
          </a:xfrm>
          <a:prstGeom prst="rect">
            <a:avLst/>
          </a:prstGeom>
          <a:blipFill>
            <a:blip r:embed="rId4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2" name="object 1182"/>
          <p:cNvSpPr/>
          <p:nvPr/>
        </p:nvSpPr>
        <p:spPr>
          <a:xfrm>
            <a:off x="5887143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3" name="object 1183"/>
          <p:cNvSpPr/>
          <p:nvPr/>
        </p:nvSpPr>
        <p:spPr>
          <a:xfrm>
            <a:off x="5969231" y="4011929"/>
            <a:ext cx="105987" cy="75854"/>
          </a:xfrm>
          <a:prstGeom prst="rect">
            <a:avLst/>
          </a:prstGeom>
          <a:blipFill>
            <a:blip r:embed="rId4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4" name="object 1184"/>
          <p:cNvSpPr/>
          <p:nvPr/>
        </p:nvSpPr>
        <p:spPr>
          <a:xfrm>
            <a:off x="6088726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5" name="object 1185"/>
          <p:cNvSpPr/>
          <p:nvPr/>
        </p:nvSpPr>
        <p:spPr>
          <a:xfrm>
            <a:off x="6140680" y="4011930"/>
            <a:ext cx="48837" cy="74815"/>
          </a:xfrm>
          <a:prstGeom prst="rect">
            <a:avLst/>
          </a:prstGeom>
          <a:blipFill>
            <a:blip r:embed="rId4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6" name="object 1186"/>
          <p:cNvSpPr/>
          <p:nvPr/>
        </p:nvSpPr>
        <p:spPr>
          <a:xfrm>
            <a:off x="6206144" y="401193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7" name="object 1187"/>
          <p:cNvSpPr/>
          <p:nvPr/>
        </p:nvSpPr>
        <p:spPr>
          <a:xfrm>
            <a:off x="6253941" y="4012969"/>
            <a:ext cx="51955" cy="7377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8" name="object 1188"/>
          <p:cNvSpPr/>
          <p:nvPr/>
        </p:nvSpPr>
        <p:spPr>
          <a:xfrm>
            <a:off x="6320443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9" name="object 1189"/>
          <p:cNvSpPr/>
          <p:nvPr/>
        </p:nvSpPr>
        <p:spPr>
          <a:xfrm>
            <a:off x="6379672" y="401193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0" name="object 1190"/>
          <p:cNvSpPr/>
          <p:nvPr/>
        </p:nvSpPr>
        <p:spPr>
          <a:xfrm>
            <a:off x="6431626" y="4011929"/>
            <a:ext cx="104948" cy="75854"/>
          </a:xfrm>
          <a:prstGeom prst="rect">
            <a:avLst/>
          </a:prstGeom>
          <a:blipFill>
            <a:blip r:embed="rId4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1" name="object 1191"/>
          <p:cNvSpPr/>
          <p:nvPr/>
        </p:nvSpPr>
        <p:spPr>
          <a:xfrm>
            <a:off x="6551121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2" name="object 1192"/>
          <p:cNvSpPr/>
          <p:nvPr/>
        </p:nvSpPr>
        <p:spPr>
          <a:xfrm>
            <a:off x="6610350" y="401193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3" name="object 1193"/>
          <p:cNvSpPr/>
          <p:nvPr/>
        </p:nvSpPr>
        <p:spPr>
          <a:xfrm>
            <a:off x="6662305" y="4011930"/>
            <a:ext cx="105987" cy="75854"/>
          </a:xfrm>
          <a:prstGeom prst="rect">
            <a:avLst/>
          </a:prstGeom>
          <a:blipFill>
            <a:blip r:embed="rId4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4" name="object 1194"/>
          <p:cNvSpPr/>
          <p:nvPr/>
        </p:nvSpPr>
        <p:spPr>
          <a:xfrm>
            <a:off x="6781800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5" name="object 1195"/>
          <p:cNvSpPr/>
          <p:nvPr/>
        </p:nvSpPr>
        <p:spPr>
          <a:xfrm>
            <a:off x="6842068" y="401193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6" name="object 1196"/>
          <p:cNvSpPr/>
          <p:nvPr/>
        </p:nvSpPr>
        <p:spPr>
          <a:xfrm>
            <a:off x="6892982" y="4011929"/>
            <a:ext cx="105987" cy="75854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7" name="object 1197"/>
          <p:cNvSpPr/>
          <p:nvPr/>
        </p:nvSpPr>
        <p:spPr>
          <a:xfrm>
            <a:off x="7012478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8" name="object 1198"/>
          <p:cNvSpPr/>
          <p:nvPr/>
        </p:nvSpPr>
        <p:spPr>
          <a:xfrm>
            <a:off x="7095606" y="4011929"/>
            <a:ext cx="104948" cy="75854"/>
          </a:xfrm>
          <a:prstGeom prst="rect">
            <a:avLst/>
          </a:prstGeom>
          <a:blipFill>
            <a:blip r:embed="rId4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9" name="object 1199"/>
          <p:cNvSpPr/>
          <p:nvPr/>
        </p:nvSpPr>
        <p:spPr>
          <a:xfrm>
            <a:off x="7215100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0" name="object 1200"/>
          <p:cNvSpPr/>
          <p:nvPr/>
        </p:nvSpPr>
        <p:spPr>
          <a:xfrm>
            <a:off x="7303424" y="401193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1" name="object 1201"/>
          <p:cNvSpPr/>
          <p:nvPr/>
        </p:nvSpPr>
        <p:spPr>
          <a:xfrm>
            <a:off x="7355378" y="4011929"/>
            <a:ext cx="47798" cy="75854"/>
          </a:xfrm>
          <a:prstGeom prst="rect">
            <a:avLst/>
          </a:prstGeom>
          <a:blipFill>
            <a:blip r:embed="rId4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2" name="object 1202"/>
          <p:cNvSpPr/>
          <p:nvPr/>
        </p:nvSpPr>
        <p:spPr>
          <a:xfrm>
            <a:off x="7416684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3" name="object 1203"/>
          <p:cNvSpPr/>
          <p:nvPr/>
        </p:nvSpPr>
        <p:spPr>
          <a:xfrm>
            <a:off x="7497776" y="4011930"/>
            <a:ext cx="106983" cy="75854"/>
          </a:xfrm>
          <a:prstGeom prst="rect">
            <a:avLst/>
          </a:prstGeom>
          <a:blipFill>
            <a:blip r:embed="rId4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4" name="object 1204"/>
          <p:cNvSpPr/>
          <p:nvPr/>
        </p:nvSpPr>
        <p:spPr>
          <a:xfrm>
            <a:off x="7619307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5" name="object 1205"/>
          <p:cNvSpPr/>
          <p:nvPr/>
        </p:nvSpPr>
        <p:spPr>
          <a:xfrm>
            <a:off x="7729450" y="4012969"/>
            <a:ext cx="48837" cy="73775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6" name="object 1206"/>
          <p:cNvSpPr/>
          <p:nvPr/>
        </p:nvSpPr>
        <p:spPr>
          <a:xfrm>
            <a:off x="7792835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7" name="object 1207"/>
          <p:cNvSpPr/>
          <p:nvPr/>
        </p:nvSpPr>
        <p:spPr>
          <a:xfrm>
            <a:off x="7872894" y="4011930"/>
            <a:ext cx="49828" cy="75854"/>
          </a:xfrm>
          <a:prstGeom prst="rect">
            <a:avLst/>
          </a:prstGeom>
          <a:blipFill>
            <a:blip r:embed="rId4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8" name="object 1208"/>
          <p:cNvSpPr/>
          <p:nvPr/>
        </p:nvSpPr>
        <p:spPr>
          <a:xfrm>
            <a:off x="7939348" y="401193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9" name="object 1209"/>
          <p:cNvSpPr/>
          <p:nvPr/>
        </p:nvSpPr>
        <p:spPr>
          <a:xfrm>
            <a:off x="7994418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0" name="object 1210"/>
          <p:cNvSpPr/>
          <p:nvPr/>
        </p:nvSpPr>
        <p:spPr>
          <a:xfrm>
            <a:off x="8054687" y="4011930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1" name="object 1211"/>
          <p:cNvSpPr/>
          <p:nvPr/>
        </p:nvSpPr>
        <p:spPr>
          <a:xfrm>
            <a:off x="8103524" y="4011930"/>
            <a:ext cx="108065" cy="75853"/>
          </a:xfrm>
          <a:prstGeom prst="rect">
            <a:avLst/>
          </a:prstGeom>
          <a:blipFill>
            <a:blip r:embed="rId4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2" name="object 1212"/>
          <p:cNvSpPr/>
          <p:nvPr/>
        </p:nvSpPr>
        <p:spPr>
          <a:xfrm>
            <a:off x="8225097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3" name="object 1213"/>
          <p:cNvSpPr/>
          <p:nvPr/>
        </p:nvSpPr>
        <p:spPr>
          <a:xfrm>
            <a:off x="8308224" y="4011929"/>
            <a:ext cx="104948" cy="75854"/>
          </a:xfrm>
          <a:prstGeom prst="rect">
            <a:avLst/>
          </a:prstGeom>
          <a:blipFill>
            <a:blip r:embed="rId4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4" name="object 1214"/>
          <p:cNvSpPr/>
          <p:nvPr/>
        </p:nvSpPr>
        <p:spPr>
          <a:xfrm>
            <a:off x="8427720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5" name="object 1215"/>
          <p:cNvSpPr/>
          <p:nvPr/>
        </p:nvSpPr>
        <p:spPr>
          <a:xfrm>
            <a:off x="8452658" y="4011929"/>
            <a:ext cx="104948" cy="75854"/>
          </a:xfrm>
          <a:prstGeom prst="rect">
            <a:avLst/>
          </a:prstGeom>
          <a:blipFill>
            <a:blip r:embed="rId4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6" name="object 1216"/>
          <p:cNvSpPr/>
          <p:nvPr/>
        </p:nvSpPr>
        <p:spPr>
          <a:xfrm>
            <a:off x="8572154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7" name="object 1217"/>
          <p:cNvSpPr/>
          <p:nvPr/>
        </p:nvSpPr>
        <p:spPr>
          <a:xfrm>
            <a:off x="8654241" y="4011929"/>
            <a:ext cx="133004" cy="95250"/>
          </a:xfrm>
          <a:prstGeom prst="rect">
            <a:avLst/>
          </a:prstGeom>
          <a:blipFill>
            <a:blip r:embed="rId4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8" name="object 1218"/>
          <p:cNvSpPr/>
          <p:nvPr/>
        </p:nvSpPr>
        <p:spPr>
          <a:xfrm>
            <a:off x="8802831" y="407739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9" name="object 1219"/>
          <p:cNvSpPr/>
          <p:nvPr/>
        </p:nvSpPr>
        <p:spPr>
          <a:xfrm>
            <a:off x="3025486" y="4194117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29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0" name="object 1220"/>
          <p:cNvSpPr/>
          <p:nvPr/>
        </p:nvSpPr>
        <p:spPr>
          <a:xfrm>
            <a:off x="3030162" y="4201910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1" name="object 1221"/>
          <p:cNvSpPr/>
          <p:nvPr/>
        </p:nvSpPr>
        <p:spPr>
          <a:xfrm>
            <a:off x="3025486" y="4280708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2" name="object 1222"/>
          <p:cNvSpPr/>
          <p:nvPr/>
        </p:nvSpPr>
        <p:spPr>
          <a:xfrm>
            <a:off x="3059776" y="419377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3" name="object 1223"/>
          <p:cNvSpPr/>
          <p:nvPr/>
        </p:nvSpPr>
        <p:spPr>
          <a:xfrm>
            <a:off x="3108614" y="4193771"/>
            <a:ext cx="107026" cy="74815"/>
          </a:xfrm>
          <a:prstGeom prst="rect">
            <a:avLst/>
          </a:prstGeom>
          <a:blipFill>
            <a:blip r:embed="rId4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4" name="object 1224"/>
          <p:cNvSpPr/>
          <p:nvPr/>
        </p:nvSpPr>
        <p:spPr>
          <a:xfrm>
            <a:off x="3230187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5" name="object 1225"/>
          <p:cNvSpPr/>
          <p:nvPr/>
        </p:nvSpPr>
        <p:spPr>
          <a:xfrm>
            <a:off x="3290455" y="419377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6" name="object 1226"/>
          <p:cNvSpPr/>
          <p:nvPr/>
        </p:nvSpPr>
        <p:spPr>
          <a:xfrm>
            <a:off x="3338253" y="4193771"/>
            <a:ext cx="109104" cy="75854"/>
          </a:xfrm>
          <a:prstGeom prst="rect">
            <a:avLst/>
          </a:prstGeom>
          <a:blipFill>
            <a:blip r:embed="rId4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7" name="object 1227"/>
          <p:cNvSpPr/>
          <p:nvPr/>
        </p:nvSpPr>
        <p:spPr>
          <a:xfrm>
            <a:off x="3461905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8" name="object 1228"/>
          <p:cNvSpPr/>
          <p:nvPr/>
        </p:nvSpPr>
        <p:spPr>
          <a:xfrm>
            <a:off x="3568931" y="4194810"/>
            <a:ext cx="51955" cy="7377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9" name="object 1229"/>
          <p:cNvSpPr/>
          <p:nvPr/>
        </p:nvSpPr>
        <p:spPr>
          <a:xfrm>
            <a:off x="3634394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0" name="object 1230"/>
          <p:cNvSpPr/>
          <p:nvPr/>
        </p:nvSpPr>
        <p:spPr>
          <a:xfrm>
            <a:off x="3716481" y="4193771"/>
            <a:ext cx="104948" cy="74815"/>
          </a:xfrm>
          <a:prstGeom prst="rect">
            <a:avLst/>
          </a:prstGeom>
          <a:blipFill>
            <a:blip r:embed="rId4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1" name="object 1231"/>
          <p:cNvSpPr/>
          <p:nvPr/>
        </p:nvSpPr>
        <p:spPr>
          <a:xfrm>
            <a:off x="3837016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2" name="object 1232"/>
          <p:cNvSpPr/>
          <p:nvPr/>
        </p:nvSpPr>
        <p:spPr>
          <a:xfrm>
            <a:off x="3896244" y="419377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9144" y="24384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3" name="object 1233"/>
          <p:cNvSpPr/>
          <p:nvPr/>
        </p:nvSpPr>
        <p:spPr>
          <a:xfrm>
            <a:off x="3948199" y="4193771"/>
            <a:ext cx="105987" cy="75854"/>
          </a:xfrm>
          <a:prstGeom prst="rect">
            <a:avLst/>
          </a:prstGeom>
          <a:blipFill>
            <a:blip r:embed="rId4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4" name="object 1234"/>
          <p:cNvSpPr/>
          <p:nvPr/>
        </p:nvSpPr>
        <p:spPr>
          <a:xfrm>
            <a:off x="4067695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5" name="object 1235"/>
          <p:cNvSpPr/>
          <p:nvPr/>
        </p:nvSpPr>
        <p:spPr>
          <a:xfrm>
            <a:off x="4119648" y="4193771"/>
            <a:ext cx="165154" cy="75854"/>
          </a:xfrm>
          <a:prstGeom prst="rect">
            <a:avLst/>
          </a:prstGeom>
          <a:blipFill>
            <a:blip r:embed="rId4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6" name="object 1236"/>
          <p:cNvSpPr/>
          <p:nvPr/>
        </p:nvSpPr>
        <p:spPr>
          <a:xfrm>
            <a:off x="4299411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7" name="object 1237"/>
          <p:cNvSpPr/>
          <p:nvPr/>
        </p:nvSpPr>
        <p:spPr>
          <a:xfrm>
            <a:off x="4380460" y="4194810"/>
            <a:ext cx="105987" cy="73775"/>
          </a:xfrm>
          <a:prstGeom prst="rect">
            <a:avLst/>
          </a:prstGeom>
          <a:blipFill>
            <a:blip r:embed="rId4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8" name="object 1238"/>
          <p:cNvSpPr/>
          <p:nvPr/>
        </p:nvSpPr>
        <p:spPr>
          <a:xfrm>
            <a:off x="4500995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9" name="object 1239"/>
          <p:cNvSpPr/>
          <p:nvPr/>
        </p:nvSpPr>
        <p:spPr>
          <a:xfrm>
            <a:off x="4583083" y="4193771"/>
            <a:ext cx="105987" cy="75854"/>
          </a:xfrm>
          <a:prstGeom prst="rect">
            <a:avLst/>
          </a:prstGeom>
          <a:blipFill>
            <a:blip r:embed="rId4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0" name="object 1240"/>
          <p:cNvSpPr/>
          <p:nvPr/>
        </p:nvSpPr>
        <p:spPr>
          <a:xfrm>
            <a:off x="4703618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1" name="object 1241"/>
          <p:cNvSpPr/>
          <p:nvPr/>
        </p:nvSpPr>
        <p:spPr>
          <a:xfrm>
            <a:off x="4812764" y="4193771"/>
            <a:ext cx="49834" cy="75854"/>
          </a:xfrm>
          <a:prstGeom prst="rect">
            <a:avLst/>
          </a:prstGeom>
          <a:blipFill>
            <a:blip r:embed="rId4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2" name="object 1242"/>
          <p:cNvSpPr/>
          <p:nvPr/>
        </p:nvSpPr>
        <p:spPr>
          <a:xfrm>
            <a:off x="4876107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3" name="object 1243"/>
          <p:cNvSpPr/>
          <p:nvPr/>
        </p:nvSpPr>
        <p:spPr>
          <a:xfrm>
            <a:off x="4936375" y="419377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4" name="object 1244"/>
          <p:cNvSpPr/>
          <p:nvPr/>
        </p:nvSpPr>
        <p:spPr>
          <a:xfrm>
            <a:off x="4987290" y="4193771"/>
            <a:ext cx="104948" cy="75854"/>
          </a:xfrm>
          <a:prstGeom prst="rect">
            <a:avLst/>
          </a:prstGeom>
          <a:blipFill>
            <a:blip r:embed="rId4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5" name="object 1245"/>
          <p:cNvSpPr/>
          <p:nvPr/>
        </p:nvSpPr>
        <p:spPr>
          <a:xfrm>
            <a:off x="5107824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6" name="object 1246"/>
          <p:cNvSpPr/>
          <p:nvPr/>
        </p:nvSpPr>
        <p:spPr>
          <a:xfrm>
            <a:off x="5167053" y="419377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7" name="object 1247"/>
          <p:cNvSpPr/>
          <p:nvPr/>
        </p:nvSpPr>
        <p:spPr>
          <a:xfrm>
            <a:off x="5219007" y="4193771"/>
            <a:ext cx="104948" cy="75854"/>
          </a:xfrm>
          <a:prstGeom prst="rect">
            <a:avLst/>
          </a:prstGeom>
          <a:blipFill>
            <a:blip r:embed="rId4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8" name="object 1248"/>
          <p:cNvSpPr/>
          <p:nvPr/>
        </p:nvSpPr>
        <p:spPr>
          <a:xfrm>
            <a:off x="5338503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9" name="object 1249"/>
          <p:cNvSpPr/>
          <p:nvPr/>
        </p:nvSpPr>
        <p:spPr>
          <a:xfrm>
            <a:off x="5397731" y="419377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0" name="object 1250"/>
          <p:cNvSpPr/>
          <p:nvPr/>
        </p:nvSpPr>
        <p:spPr>
          <a:xfrm>
            <a:off x="5449685" y="4194810"/>
            <a:ext cx="47798" cy="74815"/>
          </a:xfrm>
          <a:prstGeom prst="rect">
            <a:avLst/>
          </a:prstGeom>
          <a:blipFill>
            <a:blip r:embed="rId4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1" name="object 1251"/>
          <p:cNvSpPr/>
          <p:nvPr/>
        </p:nvSpPr>
        <p:spPr>
          <a:xfrm>
            <a:off x="5514109" y="419377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7620" y="36576"/>
                </a:lnTo>
                <a:lnTo>
                  <a:pt x="3048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2" name="object 1252"/>
          <p:cNvSpPr/>
          <p:nvPr/>
        </p:nvSpPr>
        <p:spPr>
          <a:xfrm>
            <a:off x="5569180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3" name="object 1253"/>
          <p:cNvSpPr/>
          <p:nvPr/>
        </p:nvSpPr>
        <p:spPr>
          <a:xfrm>
            <a:off x="5629448" y="419377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4" name="object 1254"/>
          <p:cNvSpPr/>
          <p:nvPr/>
        </p:nvSpPr>
        <p:spPr>
          <a:xfrm>
            <a:off x="5678343" y="4193771"/>
            <a:ext cx="108007" cy="75854"/>
          </a:xfrm>
          <a:prstGeom prst="rect">
            <a:avLst/>
          </a:prstGeom>
          <a:blipFill>
            <a:blip r:embed="rId4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5" name="object 1255"/>
          <p:cNvSpPr/>
          <p:nvPr/>
        </p:nvSpPr>
        <p:spPr>
          <a:xfrm>
            <a:off x="5799858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6" name="object 1256"/>
          <p:cNvSpPr/>
          <p:nvPr/>
        </p:nvSpPr>
        <p:spPr>
          <a:xfrm>
            <a:off x="5822720" y="4193771"/>
            <a:ext cx="108003" cy="75854"/>
          </a:xfrm>
          <a:prstGeom prst="rect">
            <a:avLst/>
          </a:prstGeom>
          <a:blipFill>
            <a:blip r:embed="rId4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7" name="object 1257"/>
          <p:cNvSpPr/>
          <p:nvPr/>
        </p:nvSpPr>
        <p:spPr>
          <a:xfrm>
            <a:off x="5944292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8" name="object 1258"/>
          <p:cNvSpPr/>
          <p:nvPr/>
        </p:nvSpPr>
        <p:spPr>
          <a:xfrm>
            <a:off x="6027420" y="4193771"/>
            <a:ext cx="104948" cy="75854"/>
          </a:xfrm>
          <a:prstGeom prst="rect">
            <a:avLst/>
          </a:prstGeom>
          <a:blipFill>
            <a:blip r:embed="rId4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9" name="object 1259"/>
          <p:cNvSpPr/>
          <p:nvPr/>
        </p:nvSpPr>
        <p:spPr>
          <a:xfrm>
            <a:off x="6146915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0" name="object 1260"/>
          <p:cNvSpPr/>
          <p:nvPr/>
        </p:nvSpPr>
        <p:spPr>
          <a:xfrm>
            <a:off x="6206144" y="419377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1" name="object 1261"/>
          <p:cNvSpPr/>
          <p:nvPr/>
        </p:nvSpPr>
        <p:spPr>
          <a:xfrm>
            <a:off x="6258098" y="4193770"/>
            <a:ext cx="105987" cy="75854"/>
          </a:xfrm>
          <a:prstGeom prst="rect">
            <a:avLst/>
          </a:prstGeom>
          <a:blipFill>
            <a:blip r:embed="rId4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2" name="object 1262"/>
          <p:cNvSpPr/>
          <p:nvPr/>
        </p:nvSpPr>
        <p:spPr>
          <a:xfrm>
            <a:off x="6377593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3" name="object 1263"/>
          <p:cNvSpPr/>
          <p:nvPr/>
        </p:nvSpPr>
        <p:spPr>
          <a:xfrm>
            <a:off x="6429548" y="4193771"/>
            <a:ext cx="107026" cy="75853"/>
          </a:xfrm>
          <a:prstGeom prst="rect">
            <a:avLst/>
          </a:prstGeom>
          <a:blipFill>
            <a:blip r:embed="rId4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4" name="object 1264"/>
          <p:cNvSpPr/>
          <p:nvPr/>
        </p:nvSpPr>
        <p:spPr>
          <a:xfrm>
            <a:off x="6553200" y="419377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5" name="object 1265"/>
          <p:cNvSpPr/>
          <p:nvPr/>
        </p:nvSpPr>
        <p:spPr>
          <a:xfrm>
            <a:off x="6608271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6" name="object 1266"/>
          <p:cNvSpPr/>
          <p:nvPr/>
        </p:nvSpPr>
        <p:spPr>
          <a:xfrm>
            <a:off x="6668539" y="419377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7" name="object 1267"/>
          <p:cNvSpPr/>
          <p:nvPr/>
        </p:nvSpPr>
        <p:spPr>
          <a:xfrm>
            <a:off x="6719455" y="4194810"/>
            <a:ext cx="105987" cy="73775"/>
          </a:xfrm>
          <a:prstGeom prst="rect">
            <a:avLst/>
          </a:prstGeom>
          <a:blipFill>
            <a:blip r:embed="rId4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8" name="object 1268"/>
          <p:cNvSpPr/>
          <p:nvPr/>
        </p:nvSpPr>
        <p:spPr>
          <a:xfrm>
            <a:off x="6839988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9" name="object 1269"/>
          <p:cNvSpPr/>
          <p:nvPr/>
        </p:nvSpPr>
        <p:spPr>
          <a:xfrm>
            <a:off x="6951172" y="4193771"/>
            <a:ext cx="47798" cy="75854"/>
          </a:xfrm>
          <a:prstGeom prst="rect">
            <a:avLst/>
          </a:prstGeom>
          <a:blipFill>
            <a:blip r:embed="rId4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0" name="object 1270"/>
          <p:cNvSpPr/>
          <p:nvPr/>
        </p:nvSpPr>
        <p:spPr>
          <a:xfrm>
            <a:off x="7012478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1" name="object 1271"/>
          <p:cNvSpPr/>
          <p:nvPr/>
        </p:nvSpPr>
        <p:spPr>
          <a:xfrm>
            <a:off x="7064432" y="4193771"/>
            <a:ext cx="165215" cy="75854"/>
          </a:xfrm>
          <a:prstGeom prst="rect">
            <a:avLst/>
          </a:prstGeom>
          <a:blipFill>
            <a:blip r:embed="rId4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2" name="object 1272"/>
          <p:cNvSpPr/>
          <p:nvPr/>
        </p:nvSpPr>
        <p:spPr>
          <a:xfrm>
            <a:off x="7244195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3" name="object 1273"/>
          <p:cNvSpPr/>
          <p:nvPr/>
        </p:nvSpPr>
        <p:spPr>
          <a:xfrm>
            <a:off x="7303424" y="419377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4" name="object 1274"/>
          <p:cNvSpPr/>
          <p:nvPr/>
        </p:nvSpPr>
        <p:spPr>
          <a:xfrm>
            <a:off x="7355378" y="4193771"/>
            <a:ext cx="104948" cy="75854"/>
          </a:xfrm>
          <a:prstGeom prst="rect">
            <a:avLst/>
          </a:prstGeom>
          <a:blipFill>
            <a:blip r:embed="rId4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5" name="object 1275"/>
          <p:cNvSpPr/>
          <p:nvPr/>
        </p:nvSpPr>
        <p:spPr>
          <a:xfrm>
            <a:off x="7474873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6" name="object 1276"/>
          <p:cNvSpPr/>
          <p:nvPr/>
        </p:nvSpPr>
        <p:spPr>
          <a:xfrm>
            <a:off x="7535141" y="419377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7" name="object 1277"/>
          <p:cNvSpPr/>
          <p:nvPr/>
        </p:nvSpPr>
        <p:spPr>
          <a:xfrm>
            <a:off x="7586056" y="4193770"/>
            <a:ext cx="104948" cy="75854"/>
          </a:xfrm>
          <a:prstGeom prst="rect">
            <a:avLst/>
          </a:prstGeom>
          <a:blipFill>
            <a:blip r:embed="rId4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8" name="object 1278"/>
          <p:cNvSpPr/>
          <p:nvPr/>
        </p:nvSpPr>
        <p:spPr>
          <a:xfrm>
            <a:off x="7705552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9" name="object 1279"/>
          <p:cNvSpPr/>
          <p:nvPr/>
        </p:nvSpPr>
        <p:spPr>
          <a:xfrm>
            <a:off x="7757507" y="4193771"/>
            <a:ext cx="108065" cy="75854"/>
          </a:xfrm>
          <a:prstGeom prst="rect">
            <a:avLst/>
          </a:prstGeom>
          <a:blipFill>
            <a:blip r:embed="rId4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0" name="object 1280"/>
          <p:cNvSpPr/>
          <p:nvPr/>
        </p:nvSpPr>
        <p:spPr>
          <a:xfrm>
            <a:off x="7881158" y="419377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1" name="object 1281"/>
          <p:cNvSpPr/>
          <p:nvPr/>
        </p:nvSpPr>
        <p:spPr>
          <a:xfrm>
            <a:off x="7937269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2" name="object 1282"/>
          <p:cNvSpPr/>
          <p:nvPr/>
        </p:nvSpPr>
        <p:spPr>
          <a:xfrm>
            <a:off x="8015200" y="4193771"/>
            <a:ext cx="110144" cy="75854"/>
          </a:xfrm>
          <a:prstGeom prst="rect">
            <a:avLst/>
          </a:prstGeom>
          <a:blipFill>
            <a:blip r:embed="rId4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3" name="object 1283"/>
          <p:cNvSpPr/>
          <p:nvPr/>
        </p:nvSpPr>
        <p:spPr>
          <a:xfrm>
            <a:off x="8138852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4" name="object 1284"/>
          <p:cNvSpPr/>
          <p:nvPr/>
        </p:nvSpPr>
        <p:spPr>
          <a:xfrm>
            <a:off x="8221979" y="4193771"/>
            <a:ext cx="103909" cy="75854"/>
          </a:xfrm>
          <a:prstGeom prst="rect">
            <a:avLst/>
          </a:prstGeom>
          <a:blipFill>
            <a:blip r:embed="rId4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5" name="object 1285"/>
          <p:cNvSpPr/>
          <p:nvPr/>
        </p:nvSpPr>
        <p:spPr>
          <a:xfrm>
            <a:off x="8341475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6" name="object 1286"/>
          <p:cNvSpPr/>
          <p:nvPr/>
        </p:nvSpPr>
        <p:spPr>
          <a:xfrm>
            <a:off x="8423563" y="4193771"/>
            <a:ext cx="104948" cy="75854"/>
          </a:xfrm>
          <a:prstGeom prst="rect">
            <a:avLst/>
          </a:prstGeom>
          <a:blipFill>
            <a:blip r:embed="rId4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7" name="object 1287"/>
          <p:cNvSpPr/>
          <p:nvPr/>
        </p:nvSpPr>
        <p:spPr>
          <a:xfrm>
            <a:off x="8543058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8" name="object 1288"/>
          <p:cNvSpPr/>
          <p:nvPr/>
        </p:nvSpPr>
        <p:spPr>
          <a:xfrm>
            <a:off x="8567997" y="4193770"/>
            <a:ext cx="105987" cy="75854"/>
          </a:xfrm>
          <a:prstGeom prst="rect">
            <a:avLst/>
          </a:prstGeom>
          <a:blipFill>
            <a:blip r:embed="rId4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9" name="object 1289"/>
          <p:cNvSpPr/>
          <p:nvPr/>
        </p:nvSpPr>
        <p:spPr>
          <a:xfrm>
            <a:off x="8687492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0" name="object 1290"/>
          <p:cNvSpPr/>
          <p:nvPr/>
        </p:nvSpPr>
        <p:spPr>
          <a:xfrm>
            <a:off x="8747760" y="419377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1" name="object 1291"/>
          <p:cNvSpPr/>
          <p:nvPr/>
        </p:nvSpPr>
        <p:spPr>
          <a:xfrm>
            <a:off x="8794518" y="4193771"/>
            <a:ext cx="137160" cy="95250"/>
          </a:xfrm>
          <a:prstGeom prst="rect">
            <a:avLst/>
          </a:prstGeom>
          <a:blipFill>
            <a:blip r:embed="rId4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2" name="object 1292"/>
          <p:cNvSpPr/>
          <p:nvPr/>
        </p:nvSpPr>
        <p:spPr>
          <a:xfrm>
            <a:off x="8947265" y="425923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3" name="object 1293"/>
          <p:cNvSpPr/>
          <p:nvPr/>
        </p:nvSpPr>
        <p:spPr>
          <a:xfrm>
            <a:off x="3025486" y="4375958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29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4" name="object 1294"/>
          <p:cNvSpPr/>
          <p:nvPr/>
        </p:nvSpPr>
        <p:spPr>
          <a:xfrm>
            <a:off x="3030162" y="4383751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5" name="object 1295"/>
          <p:cNvSpPr/>
          <p:nvPr/>
        </p:nvSpPr>
        <p:spPr>
          <a:xfrm>
            <a:off x="3025486" y="4462548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6" name="object 1296"/>
          <p:cNvSpPr/>
          <p:nvPr/>
        </p:nvSpPr>
        <p:spPr>
          <a:xfrm>
            <a:off x="3079519" y="4375612"/>
            <a:ext cx="108065" cy="75854"/>
          </a:xfrm>
          <a:prstGeom prst="rect">
            <a:avLst/>
          </a:prstGeom>
          <a:blipFill>
            <a:blip r:embed="rId4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7" name="object 1297"/>
          <p:cNvSpPr/>
          <p:nvPr/>
        </p:nvSpPr>
        <p:spPr>
          <a:xfrm>
            <a:off x="3202132" y="444107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8" name="object 1298"/>
          <p:cNvSpPr/>
          <p:nvPr/>
        </p:nvSpPr>
        <p:spPr>
          <a:xfrm>
            <a:off x="3284219" y="4375612"/>
            <a:ext cx="105926" cy="75854"/>
          </a:xfrm>
          <a:prstGeom prst="rect">
            <a:avLst/>
          </a:prstGeom>
          <a:blipFill>
            <a:blip r:embed="rId4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9" name="object 1299"/>
          <p:cNvSpPr/>
          <p:nvPr/>
        </p:nvSpPr>
        <p:spPr>
          <a:xfrm>
            <a:off x="3403715" y="444107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0" name="object 1300"/>
          <p:cNvSpPr/>
          <p:nvPr/>
        </p:nvSpPr>
        <p:spPr>
          <a:xfrm>
            <a:off x="3484765" y="4375612"/>
            <a:ext cx="107026" cy="75854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1" name="object 1301"/>
          <p:cNvSpPr/>
          <p:nvPr/>
        </p:nvSpPr>
        <p:spPr>
          <a:xfrm>
            <a:off x="3606338" y="444107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2" name="object 1302"/>
          <p:cNvSpPr/>
          <p:nvPr/>
        </p:nvSpPr>
        <p:spPr>
          <a:xfrm>
            <a:off x="3694661" y="437561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3" name="object 1303"/>
          <p:cNvSpPr/>
          <p:nvPr/>
        </p:nvSpPr>
        <p:spPr>
          <a:xfrm>
            <a:off x="3743498" y="4375612"/>
            <a:ext cx="49876" cy="74815"/>
          </a:xfrm>
          <a:prstGeom prst="rect">
            <a:avLst/>
          </a:prstGeom>
          <a:blipFill>
            <a:blip r:embed="rId4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4" name="object 1304"/>
          <p:cNvSpPr/>
          <p:nvPr/>
        </p:nvSpPr>
        <p:spPr>
          <a:xfrm>
            <a:off x="3807922" y="444107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5" name="object 1305"/>
          <p:cNvSpPr/>
          <p:nvPr/>
        </p:nvSpPr>
        <p:spPr>
          <a:xfrm>
            <a:off x="3890009" y="4375612"/>
            <a:ext cx="105987" cy="75854"/>
          </a:xfrm>
          <a:prstGeom prst="rect">
            <a:avLst/>
          </a:prstGeom>
          <a:blipFill>
            <a:blip r:embed="rId4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6" name="object 1306"/>
          <p:cNvSpPr/>
          <p:nvPr/>
        </p:nvSpPr>
        <p:spPr>
          <a:xfrm>
            <a:off x="4010545" y="444107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7" name="object 1307"/>
          <p:cNvSpPr/>
          <p:nvPr/>
        </p:nvSpPr>
        <p:spPr>
          <a:xfrm>
            <a:off x="4092633" y="4375611"/>
            <a:ext cx="47798" cy="75854"/>
          </a:xfrm>
          <a:prstGeom prst="rect">
            <a:avLst/>
          </a:prstGeom>
          <a:blipFill>
            <a:blip r:embed="rId4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8" name="object 1308"/>
          <p:cNvSpPr/>
          <p:nvPr/>
        </p:nvSpPr>
        <p:spPr>
          <a:xfrm>
            <a:off x="4157057" y="437561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7620" y="36576"/>
                </a:lnTo>
                <a:lnTo>
                  <a:pt x="3048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9" name="object 1309"/>
          <p:cNvSpPr/>
          <p:nvPr/>
        </p:nvSpPr>
        <p:spPr>
          <a:xfrm>
            <a:off x="4212128" y="444107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0" name="object 1310"/>
          <p:cNvSpPr/>
          <p:nvPr/>
        </p:nvSpPr>
        <p:spPr>
          <a:xfrm>
            <a:off x="4272396" y="4375612"/>
            <a:ext cx="642158" cy="90401"/>
          </a:xfrm>
          <a:prstGeom prst="rect">
            <a:avLst/>
          </a:prstGeom>
          <a:blipFill>
            <a:blip r:embed="rId4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1" name="object 1311"/>
          <p:cNvSpPr/>
          <p:nvPr/>
        </p:nvSpPr>
        <p:spPr>
          <a:xfrm>
            <a:off x="4965469" y="437561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2" name="object 1312"/>
          <p:cNvSpPr/>
          <p:nvPr/>
        </p:nvSpPr>
        <p:spPr>
          <a:xfrm>
            <a:off x="5016385" y="4375611"/>
            <a:ext cx="105987" cy="75854"/>
          </a:xfrm>
          <a:prstGeom prst="rect">
            <a:avLst/>
          </a:prstGeom>
          <a:blipFill>
            <a:blip r:embed="rId4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3" name="object 1313"/>
          <p:cNvSpPr/>
          <p:nvPr/>
        </p:nvSpPr>
        <p:spPr>
          <a:xfrm>
            <a:off x="5135880" y="444107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4" name="object 1314"/>
          <p:cNvSpPr/>
          <p:nvPr/>
        </p:nvSpPr>
        <p:spPr>
          <a:xfrm>
            <a:off x="5219008" y="4375611"/>
            <a:ext cx="103908" cy="75854"/>
          </a:xfrm>
          <a:prstGeom prst="rect">
            <a:avLst/>
          </a:prstGeom>
          <a:blipFill>
            <a:blip r:embed="rId4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5" name="object 1315"/>
          <p:cNvSpPr/>
          <p:nvPr/>
        </p:nvSpPr>
        <p:spPr>
          <a:xfrm>
            <a:off x="5338503" y="444107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6" name="object 1316"/>
          <p:cNvSpPr/>
          <p:nvPr/>
        </p:nvSpPr>
        <p:spPr>
          <a:xfrm>
            <a:off x="5418513" y="4375611"/>
            <a:ext cx="108065" cy="75854"/>
          </a:xfrm>
          <a:prstGeom prst="rect">
            <a:avLst/>
          </a:prstGeom>
          <a:blipFill>
            <a:blip r:embed="rId4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7" name="object 1317"/>
          <p:cNvSpPr/>
          <p:nvPr/>
        </p:nvSpPr>
        <p:spPr>
          <a:xfrm>
            <a:off x="5540086" y="444107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8" name="object 1318"/>
          <p:cNvSpPr/>
          <p:nvPr/>
        </p:nvSpPr>
        <p:spPr>
          <a:xfrm>
            <a:off x="5651270" y="4375611"/>
            <a:ext cx="446808" cy="90401"/>
          </a:xfrm>
          <a:prstGeom prst="rect">
            <a:avLst/>
          </a:prstGeom>
          <a:blipFill>
            <a:blip r:embed="rId4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9" name="object 1319"/>
          <p:cNvSpPr/>
          <p:nvPr/>
        </p:nvSpPr>
        <p:spPr>
          <a:xfrm>
            <a:off x="6148993" y="437561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0" name="object 1320"/>
          <p:cNvSpPr/>
          <p:nvPr/>
        </p:nvSpPr>
        <p:spPr>
          <a:xfrm>
            <a:off x="6199909" y="4375612"/>
            <a:ext cx="105987" cy="75854"/>
          </a:xfrm>
          <a:prstGeom prst="rect">
            <a:avLst/>
          </a:prstGeom>
          <a:blipFill>
            <a:blip r:embed="rId4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1" name="object 1321"/>
          <p:cNvSpPr/>
          <p:nvPr/>
        </p:nvSpPr>
        <p:spPr>
          <a:xfrm>
            <a:off x="6320443" y="444107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2" name="object 1322"/>
          <p:cNvSpPr/>
          <p:nvPr/>
        </p:nvSpPr>
        <p:spPr>
          <a:xfrm>
            <a:off x="6402532" y="4375612"/>
            <a:ext cx="103908" cy="75853"/>
          </a:xfrm>
          <a:prstGeom prst="rect">
            <a:avLst/>
          </a:prstGeom>
          <a:blipFill>
            <a:blip r:embed="rId4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3" name="object 1323"/>
          <p:cNvSpPr/>
          <p:nvPr/>
        </p:nvSpPr>
        <p:spPr>
          <a:xfrm>
            <a:off x="6522027" y="444107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4" name="object 1324"/>
          <p:cNvSpPr/>
          <p:nvPr/>
        </p:nvSpPr>
        <p:spPr>
          <a:xfrm>
            <a:off x="6573982" y="4375612"/>
            <a:ext cx="48837" cy="74815"/>
          </a:xfrm>
          <a:prstGeom prst="rect">
            <a:avLst/>
          </a:prstGeom>
          <a:blipFill>
            <a:blip r:embed="rId4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5" name="object 1325"/>
          <p:cNvSpPr/>
          <p:nvPr/>
        </p:nvSpPr>
        <p:spPr>
          <a:xfrm>
            <a:off x="6639445" y="437561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6" name="object 1326"/>
          <p:cNvSpPr/>
          <p:nvPr/>
        </p:nvSpPr>
        <p:spPr>
          <a:xfrm>
            <a:off x="6691399" y="4376651"/>
            <a:ext cx="47798" cy="74815"/>
          </a:xfrm>
          <a:prstGeom prst="rect">
            <a:avLst/>
          </a:prstGeom>
          <a:blipFill>
            <a:blip r:embed="rId4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7" name="object 1327"/>
          <p:cNvSpPr/>
          <p:nvPr/>
        </p:nvSpPr>
        <p:spPr>
          <a:xfrm>
            <a:off x="6752705" y="444107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8" name="object 1328"/>
          <p:cNvSpPr/>
          <p:nvPr/>
        </p:nvSpPr>
        <p:spPr>
          <a:xfrm>
            <a:off x="6804660" y="4375612"/>
            <a:ext cx="165215" cy="74815"/>
          </a:xfrm>
          <a:prstGeom prst="rect">
            <a:avLst/>
          </a:prstGeom>
          <a:blipFill>
            <a:blip r:embed="rId4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9" name="object 1329"/>
          <p:cNvSpPr/>
          <p:nvPr/>
        </p:nvSpPr>
        <p:spPr>
          <a:xfrm>
            <a:off x="6984422" y="444107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0" name="object 1330"/>
          <p:cNvSpPr/>
          <p:nvPr/>
        </p:nvSpPr>
        <p:spPr>
          <a:xfrm>
            <a:off x="7043651" y="437561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1" name="object 1331"/>
          <p:cNvSpPr/>
          <p:nvPr/>
        </p:nvSpPr>
        <p:spPr>
          <a:xfrm>
            <a:off x="7093528" y="437561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2" name="object 1332"/>
          <p:cNvSpPr/>
          <p:nvPr/>
        </p:nvSpPr>
        <p:spPr>
          <a:xfrm>
            <a:off x="7144443" y="4376651"/>
            <a:ext cx="48837" cy="73775"/>
          </a:xfrm>
          <a:prstGeom prst="rect">
            <a:avLst/>
          </a:prstGeom>
          <a:blipFill>
            <a:blip r:embed="rId4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3" name="object 1333"/>
          <p:cNvSpPr/>
          <p:nvPr/>
        </p:nvSpPr>
        <p:spPr>
          <a:xfrm>
            <a:off x="7207827" y="444107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4" name="object 1334"/>
          <p:cNvSpPr/>
          <p:nvPr/>
        </p:nvSpPr>
        <p:spPr>
          <a:xfrm>
            <a:off x="7267055" y="437561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5" name="object 1335"/>
          <p:cNvSpPr/>
          <p:nvPr/>
        </p:nvSpPr>
        <p:spPr>
          <a:xfrm>
            <a:off x="7319009" y="4375612"/>
            <a:ext cx="47798" cy="75854"/>
          </a:xfrm>
          <a:prstGeom prst="rect">
            <a:avLst/>
          </a:prstGeom>
          <a:blipFill>
            <a:blip r:embed="rId4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6" name="object 1336"/>
          <p:cNvSpPr/>
          <p:nvPr/>
        </p:nvSpPr>
        <p:spPr>
          <a:xfrm>
            <a:off x="7382394" y="437561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7" name="object 1337"/>
          <p:cNvSpPr/>
          <p:nvPr/>
        </p:nvSpPr>
        <p:spPr>
          <a:xfrm>
            <a:off x="7438505" y="444107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8" name="object 1338"/>
          <p:cNvSpPr/>
          <p:nvPr/>
        </p:nvSpPr>
        <p:spPr>
          <a:xfrm>
            <a:off x="7545532" y="4376651"/>
            <a:ext cx="51955" cy="7377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9" name="object 1339"/>
          <p:cNvSpPr/>
          <p:nvPr/>
        </p:nvSpPr>
        <p:spPr>
          <a:xfrm>
            <a:off x="7612033" y="444107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0" name="object 1340"/>
          <p:cNvSpPr/>
          <p:nvPr/>
        </p:nvSpPr>
        <p:spPr>
          <a:xfrm>
            <a:off x="7671262" y="437561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1" name="object 1341"/>
          <p:cNvSpPr/>
          <p:nvPr/>
        </p:nvSpPr>
        <p:spPr>
          <a:xfrm>
            <a:off x="7723216" y="4376651"/>
            <a:ext cx="104948" cy="74815"/>
          </a:xfrm>
          <a:prstGeom prst="rect">
            <a:avLst/>
          </a:prstGeom>
          <a:blipFill>
            <a:blip r:embed="rId4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2" name="object 1342"/>
          <p:cNvSpPr/>
          <p:nvPr/>
        </p:nvSpPr>
        <p:spPr>
          <a:xfrm>
            <a:off x="7842711" y="444107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3" name="object 1343"/>
          <p:cNvSpPr/>
          <p:nvPr/>
        </p:nvSpPr>
        <p:spPr>
          <a:xfrm>
            <a:off x="7949738" y="4376651"/>
            <a:ext cx="51955" cy="7377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4" name="object 1344"/>
          <p:cNvSpPr/>
          <p:nvPr/>
        </p:nvSpPr>
        <p:spPr>
          <a:xfrm>
            <a:off x="8016239" y="444107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5" name="object 1345"/>
          <p:cNvSpPr/>
          <p:nvPr/>
        </p:nvSpPr>
        <p:spPr>
          <a:xfrm>
            <a:off x="8067155" y="4375612"/>
            <a:ext cx="165215" cy="75854"/>
          </a:xfrm>
          <a:prstGeom prst="rect">
            <a:avLst/>
          </a:prstGeom>
          <a:blipFill>
            <a:blip r:embed="rId4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6" name="object 1346"/>
          <p:cNvSpPr/>
          <p:nvPr/>
        </p:nvSpPr>
        <p:spPr>
          <a:xfrm>
            <a:off x="8246918" y="444107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7" name="object 1347"/>
          <p:cNvSpPr/>
          <p:nvPr/>
        </p:nvSpPr>
        <p:spPr>
          <a:xfrm>
            <a:off x="8329006" y="4375612"/>
            <a:ext cx="105987" cy="75854"/>
          </a:xfrm>
          <a:prstGeom prst="rect">
            <a:avLst/>
          </a:prstGeom>
          <a:blipFill>
            <a:blip r:embed="rId4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8" name="object 1348"/>
          <p:cNvSpPr/>
          <p:nvPr/>
        </p:nvSpPr>
        <p:spPr>
          <a:xfrm>
            <a:off x="8448502" y="444107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9" name="object 1349"/>
          <p:cNvSpPr/>
          <p:nvPr/>
        </p:nvSpPr>
        <p:spPr>
          <a:xfrm>
            <a:off x="8471362" y="4375612"/>
            <a:ext cx="108065" cy="75853"/>
          </a:xfrm>
          <a:prstGeom prst="rect">
            <a:avLst/>
          </a:prstGeom>
          <a:blipFill>
            <a:blip r:embed="rId4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0" name="object 1350"/>
          <p:cNvSpPr/>
          <p:nvPr/>
        </p:nvSpPr>
        <p:spPr>
          <a:xfrm>
            <a:off x="8595013" y="437561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1" name="object 1351"/>
          <p:cNvSpPr/>
          <p:nvPr/>
        </p:nvSpPr>
        <p:spPr>
          <a:xfrm>
            <a:off x="8651124" y="444107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2" name="object 1352"/>
          <p:cNvSpPr/>
          <p:nvPr/>
        </p:nvSpPr>
        <p:spPr>
          <a:xfrm>
            <a:off x="8710352" y="437561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3" name="object 1353"/>
          <p:cNvSpPr/>
          <p:nvPr/>
        </p:nvSpPr>
        <p:spPr>
          <a:xfrm>
            <a:off x="8761268" y="437561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4" name="object 1354"/>
          <p:cNvSpPr/>
          <p:nvPr/>
        </p:nvSpPr>
        <p:spPr>
          <a:xfrm>
            <a:off x="8808027" y="4375612"/>
            <a:ext cx="80010" cy="95250"/>
          </a:xfrm>
          <a:prstGeom prst="rect">
            <a:avLst/>
          </a:prstGeom>
          <a:blipFill>
            <a:blip r:embed="rId4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5" name="object 1355"/>
          <p:cNvSpPr/>
          <p:nvPr/>
        </p:nvSpPr>
        <p:spPr>
          <a:xfrm>
            <a:off x="8903623" y="444107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6" name="object 1356"/>
          <p:cNvSpPr/>
          <p:nvPr/>
        </p:nvSpPr>
        <p:spPr>
          <a:xfrm>
            <a:off x="3025486" y="4557799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29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7" name="object 1357"/>
          <p:cNvSpPr/>
          <p:nvPr/>
        </p:nvSpPr>
        <p:spPr>
          <a:xfrm>
            <a:off x="3030162" y="4565592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8" name="object 1358"/>
          <p:cNvSpPr/>
          <p:nvPr/>
        </p:nvSpPr>
        <p:spPr>
          <a:xfrm>
            <a:off x="3025486" y="4644389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9" name="object 1359"/>
          <p:cNvSpPr/>
          <p:nvPr/>
        </p:nvSpPr>
        <p:spPr>
          <a:xfrm>
            <a:off x="3079577" y="4557453"/>
            <a:ext cx="108007" cy="75854"/>
          </a:xfrm>
          <a:prstGeom prst="rect">
            <a:avLst/>
          </a:prstGeom>
          <a:blipFill>
            <a:blip r:embed="rId4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0" name="object 1360"/>
          <p:cNvSpPr/>
          <p:nvPr/>
        </p:nvSpPr>
        <p:spPr>
          <a:xfrm>
            <a:off x="3202132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1" name="object 1361"/>
          <p:cNvSpPr/>
          <p:nvPr/>
        </p:nvSpPr>
        <p:spPr>
          <a:xfrm>
            <a:off x="3261360" y="455745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2" name="object 1362"/>
          <p:cNvSpPr/>
          <p:nvPr/>
        </p:nvSpPr>
        <p:spPr>
          <a:xfrm>
            <a:off x="3312275" y="4557453"/>
            <a:ext cx="105987" cy="75854"/>
          </a:xfrm>
          <a:prstGeom prst="rect">
            <a:avLst/>
          </a:prstGeom>
          <a:blipFill>
            <a:blip r:embed="rId4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3" name="object 1363"/>
          <p:cNvSpPr/>
          <p:nvPr/>
        </p:nvSpPr>
        <p:spPr>
          <a:xfrm>
            <a:off x="3432810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4" name="object 1364"/>
          <p:cNvSpPr/>
          <p:nvPr/>
        </p:nvSpPr>
        <p:spPr>
          <a:xfrm>
            <a:off x="3512820" y="4557453"/>
            <a:ext cx="108065" cy="75854"/>
          </a:xfrm>
          <a:prstGeom prst="rect">
            <a:avLst/>
          </a:prstGeom>
          <a:blipFill>
            <a:blip r:embed="rId4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5" name="object 1365"/>
          <p:cNvSpPr/>
          <p:nvPr/>
        </p:nvSpPr>
        <p:spPr>
          <a:xfrm>
            <a:off x="3634394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6" name="object 1366"/>
          <p:cNvSpPr/>
          <p:nvPr/>
        </p:nvSpPr>
        <p:spPr>
          <a:xfrm>
            <a:off x="3686348" y="4557453"/>
            <a:ext cx="165215" cy="75854"/>
          </a:xfrm>
          <a:prstGeom prst="rect">
            <a:avLst/>
          </a:prstGeom>
          <a:blipFill>
            <a:blip r:embed="rId5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7" name="object 1367"/>
          <p:cNvSpPr/>
          <p:nvPr/>
        </p:nvSpPr>
        <p:spPr>
          <a:xfrm>
            <a:off x="3866111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8" name="object 1368"/>
          <p:cNvSpPr/>
          <p:nvPr/>
        </p:nvSpPr>
        <p:spPr>
          <a:xfrm>
            <a:off x="3954433" y="455745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9" name="object 1369"/>
          <p:cNvSpPr/>
          <p:nvPr/>
        </p:nvSpPr>
        <p:spPr>
          <a:xfrm>
            <a:off x="4004310" y="455745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0" name="object 1370"/>
          <p:cNvSpPr/>
          <p:nvPr/>
        </p:nvSpPr>
        <p:spPr>
          <a:xfrm>
            <a:off x="4060421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1" name="object 1371"/>
          <p:cNvSpPr/>
          <p:nvPr/>
        </p:nvSpPr>
        <p:spPr>
          <a:xfrm>
            <a:off x="4142509" y="4558492"/>
            <a:ext cx="105987" cy="74815"/>
          </a:xfrm>
          <a:prstGeom prst="rect">
            <a:avLst/>
          </a:prstGeom>
          <a:blipFill>
            <a:blip r:embed="rId5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2" name="object 1372"/>
          <p:cNvSpPr/>
          <p:nvPr/>
        </p:nvSpPr>
        <p:spPr>
          <a:xfrm>
            <a:off x="4262005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3" name="object 1373"/>
          <p:cNvSpPr/>
          <p:nvPr/>
        </p:nvSpPr>
        <p:spPr>
          <a:xfrm>
            <a:off x="4343095" y="4557453"/>
            <a:ext cx="105946" cy="75854"/>
          </a:xfrm>
          <a:prstGeom prst="rect">
            <a:avLst/>
          </a:prstGeom>
          <a:blipFill>
            <a:blip r:embed="rId5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4" name="object 1374"/>
          <p:cNvSpPr/>
          <p:nvPr/>
        </p:nvSpPr>
        <p:spPr>
          <a:xfrm>
            <a:off x="4464627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5" name="object 1375"/>
          <p:cNvSpPr/>
          <p:nvPr/>
        </p:nvSpPr>
        <p:spPr>
          <a:xfrm>
            <a:off x="4544637" y="4557453"/>
            <a:ext cx="108065" cy="75853"/>
          </a:xfrm>
          <a:prstGeom prst="rect">
            <a:avLst/>
          </a:prstGeom>
          <a:blipFill>
            <a:blip r:embed="rId5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6" name="object 1376"/>
          <p:cNvSpPr/>
          <p:nvPr/>
        </p:nvSpPr>
        <p:spPr>
          <a:xfrm>
            <a:off x="4666211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7" name="object 1377"/>
          <p:cNvSpPr/>
          <p:nvPr/>
        </p:nvSpPr>
        <p:spPr>
          <a:xfrm>
            <a:off x="4749338" y="4557453"/>
            <a:ext cx="104948" cy="75854"/>
          </a:xfrm>
          <a:prstGeom prst="rect">
            <a:avLst/>
          </a:prstGeom>
          <a:blipFill>
            <a:blip r:embed="rId5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8" name="object 1378"/>
          <p:cNvSpPr/>
          <p:nvPr/>
        </p:nvSpPr>
        <p:spPr>
          <a:xfrm>
            <a:off x="4868833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9" name="object 1379"/>
          <p:cNvSpPr/>
          <p:nvPr/>
        </p:nvSpPr>
        <p:spPr>
          <a:xfrm>
            <a:off x="4957157" y="455745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0" name="object 1380"/>
          <p:cNvSpPr/>
          <p:nvPr/>
        </p:nvSpPr>
        <p:spPr>
          <a:xfrm>
            <a:off x="5008071" y="4558492"/>
            <a:ext cx="48837" cy="73775"/>
          </a:xfrm>
          <a:prstGeom prst="rect">
            <a:avLst/>
          </a:prstGeom>
          <a:blipFill>
            <a:blip r:embed="rId5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1" name="object 1381"/>
          <p:cNvSpPr/>
          <p:nvPr/>
        </p:nvSpPr>
        <p:spPr>
          <a:xfrm>
            <a:off x="5070417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2" name="object 1382"/>
          <p:cNvSpPr/>
          <p:nvPr/>
        </p:nvSpPr>
        <p:spPr>
          <a:xfrm>
            <a:off x="5130684" y="455745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3" name="object 1383"/>
          <p:cNvSpPr/>
          <p:nvPr/>
        </p:nvSpPr>
        <p:spPr>
          <a:xfrm>
            <a:off x="5181599" y="4557453"/>
            <a:ext cx="105987" cy="75854"/>
          </a:xfrm>
          <a:prstGeom prst="rect">
            <a:avLst/>
          </a:prstGeom>
          <a:blipFill>
            <a:blip r:embed="rId5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4" name="object 1384"/>
          <p:cNvSpPr/>
          <p:nvPr/>
        </p:nvSpPr>
        <p:spPr>
          <a:xfrm>
            <a:off x="5302135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5" name="object 1385"/>
          <p:cNvSpPr/>
          <p:nvPr/>
        </p:nvSpPr>
        <p:spPr>
          <a:xfrm>
            <a:off x="5361363" y="455745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6" name="object 1386"/>
          <p:cNvSpPr/>
          <p:nvPr/>
        </p:nvSpPr>
        <p:spPr>
          <a:xfrm>
            <a:off x="5413317" y="4557453"/>
            <a:ext cx="104948" cy="75854"/>
          </a:xfrm>
          <a:prstGeom prst="rect">
            <a:avLst/>
          </a:prstGeom>
          <a:blipFill>
            <a:blip r:embed="rId5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7" name="object 1387"/>
          <p:cNvSpPr/>
          <p:nvPr/>
        </p:nvSpPr>
        <p:spPr>
          <a:xfrm>
            <a:off x="5532812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8" name="object 1388"/>
          <p:cNvSpPr/>
          <p:nvPr/>
        </p:nvSpPr>
        <p:spPr>
          <a:xfrm>
            <a:off x="5592041" y="455745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9144" y="24384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9" name="object 1389"/>
          <p:cNvSpPr/>
          <p:nvPr/>
        </p:nvSpPr>
        <p:spPr>
          <a:xfrm>
            <a:off x="5642956" y="455745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0" name="object 1390"/>
          <p:cNvSpPr/>
          <p:nvPr/>
        </p:nvSpPr>
        <p:spPr>
          <a:xfrm>
            <a:off x="5693871" y="4557453"/>
            <a:ext cx="47798" cy="75854"/>
          </a:xfrm>
          <a:prstGeom prst="rect">
            <a:avLst/>
          </a:prstGeom>
          <a:blipFill>
            <a:blip r:embed="rId5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1" name="object 1391"/>
          <p:cNvSpPr/>
          <p:nvPr/>
        </p:nvSpPr>
        <p:spPr>
          <a:xfrm>
            <a:off x="5756217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2" name="object 1392"/>
          <p:cNvSpPr/>
          <p:nvPr/>
        </p:nvSpPr>
        <p:spPr>
          <a:xfrm>
            <a:off x="5787390" y="455745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3" name="object 1393"/>
          <p:cNvSpPr/>
          <p:nvPr/>
        </p:nvSpPr>
        <p:spPr>
          <a:xfrm>
            <a:off x="5834149" y="4557453"/>
            <a:ext cx="110144" cy="75854"/>
          </a:xfrm>
          <a:prstGeom prst="rect">
            <a:avLst/>
          </a:prstGeom>
          <a:blipFill>
            <a:blip r:embed="rId5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4" name="object 1394"/>
          <p:cNvSpPr/>
          <p:nvPr/>
        </p:nvSpPr>
        <p:spPr>
          <a:xfrm>
            <a:off x="5957801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5" name="object 1395"/>
          <p:cNvSpPr/>
          <p:nvPr/>
        </p:nvSpPr>
        <p:spPr>
          <a:xfrm>
            <a:off x="6009756" y="4557453"/>
            <a:ext cx="165215" cy="75853"/>
          </a:xfrm>
          <a:prstGeom prst="rect">
            <a:avLst/>
          </a:prstGeom>
          <a:blipFill>
            <a:blip r:embed="rId5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6" name="object 1396"/>
          <p:cNvSpPr/>
          <p:nvPr/>
        </p:nvSpPr>
        <p:spPr>
          <a:xfrm>
            <a:off x="6189518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7" name="object 1397"/>
          <p:cNvSpPr/>
          <p:nvPr/>
        </p:nvSpPr>
        <p:spPr>
          <a:xfrm>
            <a:off x="6267450" y="4557453"/>
            <a:ext cx="110143" cy="75854"/>
          </a:xfrm>
          <a:prstGeom prst="rect">
            <a:avLst/>
          </a:prstGeom>
          <a:blipFill>
            <a:blip r:embed="rId5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8" name="object 1398"/>
          <p:cNvSpPr/>
          <p:nvPr/>
        </p:nvSpPr>
        <p:spPr>
          <a:xfrm>
            <a:off x="6391102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9" name="object 1399"/>
          <p:cNvSpPr/>
          <p:nvPr/>
        </p:nvSpPr>
        <p:spPr>
          <a:xfrm>
            <a:off x="6443057" y="4557453"/>
            <a:ext cx="107026" cy="75854"/>
          </a:xfrm>
          <a:prstGeom prst="rect">
            <a:avLst/>
          </a:prstGeom>
          <a:blipFill>
            <a:blip r:embed="rId5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0" name="object 1400"/>
          <p:cNvSpPr/>
          <p:nvPr/>
        </p:nvSpPr>
        <p:spPr>
          <a:xfrm>
            <a:off x="6566708" y="455745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1" name="object 1401"/>
          <p:cNvSpPr/>
          <p:nvPr/>
        </p:nvSpPr>
        <p:spPr>
          <a:xfrm>
            <a:off x="6621780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2" name="object 1402"/>
          <p:cNvSpPr/>
          <p:nvPr/>
        </p:nvSpPr>
        <p:spPr>
          <a:xfrm>
            <a:off x="6682047" y="455745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3" name="object 1403"/>
          <p:cNvSpPr/>
          <p:nvPr/>
        </p:nvSpPr>
        <p:spPr>
          <a:xfrm>
            <a:off x="6734001" y="4557453"/>
            <a:ext cx="104948" cy="75854"/>
          </a:xfrm>
          <a:prstGeom prst="rect">
            <a:avLst/>
          </a:prstGeom>
          <a:blipFill>
            <a:blip r:embed="rId5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4" name="object 1404"/>
          <p:cNvSpPr/>
          <p:nvPr/>
        </p:nvSpPr>
        <p:spPr>
          <a:xfrm>
            <a:off x="6853497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5" name="object 1405"/>
          <p:cNvSpPr/>
          <p:nvPr/>
        </p:nvSpPr>
        <p:spPr>
          <a:xfrm>
            <a:off x="6941820" y="455745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6" name="object 1406"/>
          <p:cNvSpPr/>
          <p:nvPr/>
        </p:nvSpPr>
        <p:spPr>
          <a:xfrm>
            <a:off x="6991697" y="4557453"/>
            <a:ext cx="48837" cy="74815"/>
          </a:xfrm>
          <a:prstGeom prst="rect">
            <a:avLst/>
          </a:prstGeom>
          <a:blipFill>
            <a:blip r:embed="rId5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7" name="object 1407"/>
          <p:cNvSpPr/>
          <p:nvPr/>
        </p:nvSpPr>
        <p:spPr>
          <a:xfrm>
            <a:off x="7055081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8" name="object 1408"/>
          <p:cNvSpPr/>
          <p:nvPr/>
        </p:nvSpPr>
        <p:spPr>
          <a:xfrm>
            <a:off x="7115349" y="455745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9" name="object 1409"/>
          <p:cNvSpPr/>
          <p:nvPr/>
        </p:nvSpPr>
        <p:spPr>
          <a:xfrm>
            <a:off x="7165225" y="455745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0" name="object 1410"/>
          <p:cNvSpPr/>
          <p:nvPr/>
        </p:nvSpPr>
        <p:spPr>
          <a:xfrm>
            <a:off x="7213023" y="4558492"/>
            <a:ext cx="51955" cy="7377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1" name="object 1411"/>
          <p:cNvSpPr/>
          <p:nvPr/>
        </p:nvSpPr>
        <p:spPr>
          <a:xfrm>
            <a:off x="7278485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8956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2" name="object 1412"/>
          <p:cNvSpPr/>
          <p:nvPr/>
        </p:nvSpPr>
        <p:spPr>
          <a:xfrm>
            <a:off x="7359534" y="4558492"/>
            <a:ext cx="107026" cy="73775"/>
          </a:xfrm>
          <a:prstGeom prst="rect">
            <a:avLst/>
          </a:prstGeom>
          <a:blipFill>
            <a:blip r:embed="rId5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3" name="object 1413"/>
          <p:cNvSpPr/>
          <p:nvPr/>
        </p:nvSpPr>
        <p:spPr>
          <a:xfrm>
            <a:off x="7481108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4" name="object 1414"/>
          <p:cNvSpPr/>
          <p:nvPr/>
        </p:nvSpPr>
        <p:spPr>
          <a:xfrm>
            <a:off x="7592290" y="4557453"/>
            <a:ext cx="47798" cy="75854"/>
          </a:xfrm>
          <a:prstGeom prst="rect">
            <a:avLst/>
          </a:prstGeom>
          <a:blipFill>
            <a:blip r:embed="rId5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5" name="object 1415"/>
          <p:cNvSpPr/>
          <p:nvPr/>
        </p:nvSpPr>
        <p:spPr>
          <a:xfrm>
            <a:off x="7653597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6" name="object 1416"/>
          <p:cNvSpPr/>
          <p:nvPr/>
        </p:nvSpPr>
        <p:spPr>
          <a:xfrm>
            <a:off x="7705552" y="4557453"/>
            <a:ext cx="48837" cy="74815"/>
          </a:xfrm>
          <a:prstGeom prst="rect">
            <a:avLst/>
          </a:prstGeom>
          <a:blipFill>
            <a:blip r:embed="rId5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7" name="object 1417"/>
          <p:cNvSpPr/>
          <p:nvPr/>
        </p:nvSpPr>
        <p:spPr>
          <a:xfrm>
            <a:off x="7771015" y="455745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9144" y="24384"/>
                </a:lnTo>
                <a:lnTo>
                  <a:pt x="21336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8" name="object 1418"/>
          <p:cNvSpPr/>
          <p:nvPr/>
        </p:nvSpPr>
        <p:spPr>
          <a:xfrm>
            <a:off x="7818812" y="4558492"/>
            <a:ext cx="51955" cy="7377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9" name="object 1419"/>
          <p:cNvSpPr/>
          <p:nvPr/>
        </p:nvSpPr>
        <p:spPr>
          <a:xfrm>
            <a:off x="7885315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0" name="object 1420"/>
          <p:cNvSpPr/>
          <p:nvPr/>
        </p:nvSpPr>
        <p:spPr>
          <a:xfrm>
            <a:off x="7944542" y="455745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19812" y="15240"/>
                </a:lnTo>
                <a:lnTo>
                  <a:pt x="25908" y="10668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1" name="object 1421"/>
          <p:cNvSpPr/>
          <p:nvPr/>
        </p:nvSpPr>
        <p:spPr>
          <a:xfrm>
            <a:off x="7996497" y="4557453"/>
            <a:ext cx="104948" cy="75854"/>
          </a:xfrm>
          <a:prstGeom prst="rect">
            <a:avLst/>
          </a:prstGeom>
          <a:blipFill>
            <a:blip r:embed="rId4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2" name="object 1422"/>
          <p:cNvSpPr/>
          <p:nvPr/>
        </p:nvSpPr>
        <p:spPr>
          <a:xfrm>
            <a:off x="8115993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3" name="object 1423"/>
          <p:cNvSpPr/>
          <p:nvPr/>
        </p:nvSpPr>
        <p:spPr>
          <a:xfrm>
            <a:off x="8198080" y="4557453"/>
            <a:ext cx="104948" cy="75854"/>
          </a:xfrm>
          <a:prstGeom prst="rect">
            <a:avLst/>
          </a:prstGeom>
          <a:blipFill>
            <a:blip r:embed="rId5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4" name="object 1424"/>
          <p:cNvSpPr/>
          <p:nvPr/>
        </p:nvSpPr>
        <p:spPr>
          <a:xfrm>
            <a:off x="8317576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5" name="object 1425"/>
          <p:cNvSpPr/>
          <p:nvPr/>
        </p:nvSpPr>
        <p:spPr>
          <a:xfrm>
            <a:off x="8398669" y="4557453"/>
            <a:ext cx="106983" cy="75854"/>
          </a:xfrm>
          <a:prstGeom prst="rect">
            <a:avLst/>
          </a:prstGeom>
          <a:blipFill>
            <a:blip r:embed="rId5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6" name="object 1426"/>
          <p:cNvSpPr/>
          <p:nvPr/>
        </p:nvSpPr>
        <p:spPr>
          <a:xfrm>
            <a:off x="8520199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7" name="object 1427"/>
          <p:cNvSpPr/>
          <p:nvPr/>
        </p:nvSpPr>
        <p:spPr>
          <a:xfrm>
            <a:off x="8551372" y="455745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25908" y="10668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8" name="object 1428"/>
          <p:cNvSpPr/>
          <p:nvPr/>
        </p:nvSpPr>
        <p:spPr>
          <a:xfrm>
            <a:off x="8602287" y="4557453"/>
            <a:ext cx="105987" cy="75854"/>
          </a:xfrm>
          <a:prstGeom prst="rect">
            <a:avLst/>
          </a:prstGeom>
          <a:blipFill>
            <a:blip r:embed="rId5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9" name="object 1429"/>
          <p:cNvSpPr/>
          <p:nvPr/>
        </p:nvSpPr>
        <p:spPr>
          <a:xfrm>
            <a:off x="8721782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6096" y="25908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8956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0" name="object 1430"/>
          <p:cNvSpPr/>
          <p:nvPr/>
        </p:nvSpPr>
        <p:spPr>
          <a:xfrm>
            <a:off x="8803871" y="4557453"/>
            <a:ext cx="134042" cy="95250"/>
          </a:xfrm>
          <a:prstGeom prst="rect">
            <a:avLst/>
          </a:prstGeom>
          <a:blipFill>
            <a:blip r:embed="rId5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1" name="object 1431"/>
          <p:cNvSpPr/>
          <p:nvPr/>
        </p:nvSpPr>
        <p:spPr>
          <a:xfrm>
            <a:off x="8953500" y="462291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4572" y="25908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0668" y="28956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2" name="object 1432"/>
          <p:cNvSpPr/>
          <p:nvPr/>
        </p:nvSpPr>
        <p:spPr>
          <a:xfrm>
            <a:off x="3025486" y="4731327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29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3" name="object 1433"/>
          <p:cNvSpPr/>
          <p:nvPr/>
        </p:nvSpPr>
        <p:spPr>
          <a:xfrm>
            <a:off x="3030162" y="4739120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4" name="object 1434"/>
          <p:cNvSpPr/>
          <p:nvPr/>
        </p:nvSpPr>
        <p:spPr>
          <a:xfrm>
            <a:off x="3025486" y="4817918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5" name="object 1435"/>
          <p:cNvSpPr/>
          <p:nvPr/>
        </p:nvSpPr>
        <p:spPr>
          <a:xfrm>
            <a:off x="3079519" y="4730980"/>
            <a:ext cx="108065" cy="75854"/>
          </a:xfrm>
          <a:prstGeom prst="rect">
            <a:avLst/>
          </a:prstGeom>
          <a:blipFill>
            <a:blip r:embed="rId5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6" name="object 1436"/>
          <p:cNvSpPr/>
          <p:nvPr/>
        </p:nvSpPr>
        <p:spPr>
          <a:xfrm>
            <a:off x="3202132" y="479644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7" name="object 1437"/>
          <p:cNvSpPr/>
          <p:nvPr/>
        </p:nvSpPr>
        <p:spPr>
          <a:xfrm>
            <a:off x="3253047" y="4730980"/>
            <a:ext cx="108065" cy="74815"/>
          </a:xfrm>
          <a:prstGeom prst="rect">
            <a:avLst/>
          </a:prstGeom>
          <a:blipFill>
            <a:blip r:embed="rId5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8" name="object 1438"/>
          <p:cNvSpPr/>
          <p:nvPr/>
        </p:nvSpPr>
        <p:spPr>
          <a:xfrm>
            <a:off x="3376699" y="473098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9" name="object 1439"/>
          <p:cNvSpPr/>
          <p:nvPr/>
        </p:nvSpPr>
        <p:spPr>
          <a:xfrm>
            <a:off x="3432810" y="479644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0" name="object 1440"/>
          <p:cNvSpPr/>
          <p:nvPr/>
        </p:nvSpPr>
        <p:spPr>
          <a:xfrm>
            <a:off x="3492038" y="473098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9144" y="24384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1" name="object 1441"/>
          <p:cNvSpPr/>
          <p:nvPr/>
        </p:nvSpPr>
        <p:spPr>
          <a:xfrm>
            <a:off x="3539836" y="4730980"/>
            <a:ext cx="110144" cy="75854"/>
          </a:xfrm>
          <a:prstGeom prst="rect">
            <a:avLst/>
          </a:prstGeom>
          <a:blipFill>
            <a:blip r:embed="rId5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2" name="object 1442"/>
          <p:cNvSpPr/>
          <p:nvPr/>
        </p:nvSpPr>
        <p:spPr>
          <a:xfrm>
            <a:off x="3663488" y="479644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3" name="object 1443"/>
          <p:cNvSpPr/>
          <p:nvPr/>
        </p:nvSpPr>
        <p:spPr>
          <a:xfrm>
            <a:off x="3723756" y="473098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4" name="object 1444"/>
          <p:cNvSpPr/>
          <p:nvPr/>
        </p:nvSpPr>
        <p:spPr>
          <a:xfrm>
            <a:off x="3774670" y="4732019"/>
            <a:ext cx="47798" cy="74815"/>
          </a:xfrm>
          <a:prstGeom prst="rect">
            <a:avLst/>
          </a:prstGeom>
          <a:blipFill>
            <a:blip r:embed="rId5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5" name="object 1445"/>
          <p:cNvSpPr/>
          <p:nvPr/>
        </p:nvSpPr>
        <p:spPr>
          <a:xfrm>
            <a:off x="3839094" y="473098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6" name="object 1446"/>
          <p:cNvSpPr/>
          <p:nvPr/>
        </p:nvSpPr>
        <p:spPr>
          <a:xfrm>
            <a:off x="3895205" y="479644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7" name="object 1447"/>
          <p:cNvSpPr/>
          <p:nvPr/>
        </p:nvSpPr>
        <p:spPr>
          <a:xfrm>
            <a:off x="3977294" y="4730980"/>
            <a:ext cx="104948" cy="75854"/>
          </a:xfrm>
          <a:prstGeom prst="rect">
            <a:avLst/>
          </a:prstGeom>
          <a:blipFill>
            <a:blip r:embed="rId5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8" name="object 1448"/>
          <p:cNvSpPr/>
          <p:nvPr/>
        </p:nvSpPr>
        <p:spPr>
          <a:xfrm>
            <a:off x="4096788" y="479644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9" name="object 1449"/>
          <p:cNvSpPr/>
          <p:nvPr/>
        </p:nvSpPr>
        <p:spPr>
          <a:xfrm>
            <a:off x="4203815" y="4732020"/>
            <a:ext cx="51955" cy="73775"/>
          </a:xfrm>
          <a:prstGeom prst="rect">
            <a:avLst/>
          </a:prstGeom>
          <a:blipFill>
            <a:blip r:embed="rId2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0" name="object 1450"/>
          <p:cNvSpPr/>
          <p:nvPr/>
        </p:nvSpPr>
        <p:spPr>
          <a:xfrm>
            <a:off x="4270317" y="479644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1" name="object 1451"/>
          <p:cNvSpPr/>
          <p:nvPr/>
        </p:nvSpPr>
        <p:spPr>
          <a:xfrm>
            <a:off x="4358640" y="473098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2" name="object 1452"/>
          <p:cNvSpPr/>
          <p:nvPr/>
        </p:nvSpPr>
        <p:spPr>
          <a:xfrm>
            <a:off x="4406438" y="4732020"/>
            <a:ext cx="51955" cy="73775"/>
          </a:xfrm>
          <a:prstGeom prst="rect">
            <a:avLst/>
          </a:prstGeom>
          <a:blipFill>
            <a:blip r:embed="rId2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3" name="object 1453"/>
          <p:cNvSpPr/>
          <p:nvPr/>
        </p:nvSpPr>
        <p:spPr>
          <a:xfrm>
            <a:off x="4471900" y="479644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4" name="object 1454"/>
          <p:cNvSpPr/>
          <p:nvPr/>
        </p:nvSpPr>
        <p:spPr>
          <a:xfrm>
            <a:off x="4523856" y="4730980"/>
            <a:ext cx="107026" cy="75854"/>
          </a:xfrm>
          <a:prstGeom prst="rect">
            <a:avLst/>
          </a:prstGeom>
          <a:blipFill>
            <a:blip r:embed="rId5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5" name="object 1455"/>
          <p:cNvSpPr/>
          <p:nvPr/>
        </p:nvSpPr>
        <p:spPr>
          <a:xfrm>
            <a:off x="4647508" y="473098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6" name="object 1456"/>
          <p:cNvSpPr/>
          <p:nvPr/>
        </p:nvSpPr>
        <p:spPr>
          <a:xfrm>
            <a:off x="4703618" y="479644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7" name="object 1457"/>
          <p:cNvSpPr/>
          <p:nvPr/>
        </p:nvSpPr>
        <p:spPr>
          <a:xfrm>
            <a:off x="4754533" y="4730981"/>
            <a:ext cx="165215" cy="75853"/>
          </a:xfrm>
          <a:prstGeom prst="rect">
            <a:avLst/>
          </a:prstGeom>
          <a:blipFill>
            <a:blip r:embed="rId5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8" name="object 1458"/>
          <p:cNvSpPr/>
          <p:nvPr/>
        </p:nvSpPr>
        <p:spPr>
          <a:xfrm>
            <a:off x="4934296" y="479644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9" name="object 1459"/>
          <p:cNvSpPr/>
          <p:nvPr/>
        </p:nvSpPr>
        <p:spPr>
          <a:xfrm>
            <a:off x="5016385" y="4730980"/>
            <a:ext cx="1197032" cy="90401"/>
          </a:xfrm>
          <a:prstGeom prst="rect">
            <a:avLst/>
          </a:prstGeom>
          <a:blipFill>
            <a:blip r:embed="rId5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0" name="object 1460"/>
          <p:cNvSpPr/>
          <p:nvPr/>
        </p:nvSpPr>
        <p:spPr>
          <a:xfrm>
            <a:off x="6264333" y="4730980"/>
            <a:ext cx="873875" cy="90401"/>
          </a:xfrm>
          <a:prstGeom prst="rect">
            <a:avLst/>
          </a:prstGeom>
          <a:blipFill>
            <a:blip r:embed="rId5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1" name="object 1461"/>
          <p:cNvSpPr/>
          <p:nvPr/>
        </p:nvSpPr>
        <p:spPr>
          <a:xfrm>
            <a:off x="7208927" y="4730980"/>
            <a:ext cx="108004" cy="75854"/>
          </a:xfrm>
          <a:prstGeom prst="rect">
            <a:avLst/>
          </a:prstGeom>
          <a:blipFill>
            <a:blip r:embed="rId5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2" name="object 1462"/>
          <p:cNvSpPr/>
          <p:nvPr/>
        </p:nvSpPr>
        <p:spPr>
          <a:xfrm>
            <a:off x="7330439" y="479644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3" name="object 1463"/>
          <p:cNvSpPr/>
          <p:nvPr/>
        </p:nvSpPr>
        <p:spPr>
          <a:xfrm>
            <a:off x="7382394" y="4730980"/>
            <a:ext cx="107026" cy="75854"/>
          </a:xfrm>
          <a:prstGeom prst="rect">
            <a:avLst/>
          </a:prstGeom>
          <a:blipFill>
            <a:blip r:embed="rId5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4" name="object 1464"/>
          <p:cNvSpPr/>
          <p:nvPr/>
        </p:nvSpPr>
        <p:spPr>
          <a:xfrm>
            <a:off x="7506046" y="473098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5" name="object 1465"/>
          <p:cNvSpPr/>
          <p:nvPr/>
        </p:nvSpPr>
        <p:spPr>
          <a:xfrm>
            <a:off x="7561118" y="479644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6" name="object 1466"/>
          <p:cNvSpPr/>
          <p:nvPr/>
        </p:nvSpPr>
        <p:spPr>
          <a:xfrm>
            <a:off x="7644245" y="4730980"/>
            <a:ext cx="104948" cy="75854"/>
          </a:xfrm>
          <a:prstGeom prst="rect">
            <a:avLst/>
          </a:prstGeom>
          <a:blipFill>
            <a:blip r:embed="rId5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7" name="object 1467"/>
          <p:cNvSpPr/>
          <p:nvPr/>
        </p:nvSpPr>
        <p:spPr>
          <a:xfrm>
            <a:off x="7763740" y="479644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8" name="object 1468"/>
          <p:cNvSpPr/>
          <p:nvPr/>
        </p:nvSpPr>
        <p:spPr>
          <a:xfrm>
            <a:off x="7843812" y="4730980"/>
            <a:ext cx="108004" cy="75854"/>
          </a:xfrm>
          <a:prstGeom prst="rect">
            <a:avLst/>
          </a:prstGeom>
          <a:blipFill>
            <a:blip r:embed="rId5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9" name="object 1469"/>
          <p:cNvSpPr/>
          <p:nvPr/>
        </p:nvSpPr>
        <p:spPr>
          <a:xfrm>
            <a:off x="7965325" y="479644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0" name="object 1470"/>
          <p:cNvSpPr/>
          <p:nvPr/>
        </p:nvSpPr>
        <p:spPr>
          <a:xfrm>
            <a:off x="8017279" y="4730980"/>
            <a:ext cx="165215" cy="75854"/>
          </a:xfrm>
          <a:prstGeom prst="rect">
            <a:avLst/>
          </a:prstGeom>
          <a:blipFill>
            <a:blip r:embed="rId5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1" name="object 1471"/>
          <p:cNvSpPr/>
          <p:nvPr/>
        </p:nvSpPr>
        <p:spPr>
          <a:xfrm>
            <a:off x="8197042" y="479644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2" name="object 1472"/>
          <p:cNvSpPr/>
          <p:nvPr/>
        </p:nvSpPr>
        <p:spPr>
          <a:xfrm>
            <a:off x="8256270" y="473098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3" name="object 1473"/>
          <p:cNvSpPr/>
          <p:nvPr/>
        </p:nvSpPr>
        <p:spPr>
          <a:xfrm>
            <a:off x="8306146" y="4730980"/>
            <a:ext cx="107026" cy="75854"/>
          </a:xfrm>
          <a:prstGeom prst="rect">
            <a:avLst/>
          </a:prstGeom>
          <a:blipFill>
            <a:blip r:embed="rId5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4" name="object 1474"/>
          <p:cNvSpPr/>
          <p:nvPr/>
        </p:nvSpPr>
        <p:spPr>
          <a:xfrm>
            <a:off x="8427719" y="479644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5" name="object 1475"/>
          <p:cNvSpPr/>
          <p:nvPr/>
        </p:nvSpPr>
        <p:spPr>
          <a:xfrm>
            <a:off x="8487987" y="473098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6" name="object 1476"/>
          <p:cNvSpPr/>
          <p:nvPr/>
        </p:nvSpPr>
        <p:spPr>
          <a:xfrm>
            <a:off x="8538903" y="4730980"/>
            <a:ext cx="105925" cy="75854"/>
          </a:xfrm>
          <a:prstGeom prst="rect">
            <a:avLst/>
          </a:prstGeom>
          <a:blipFill>
            <a:blip r:embed="rId5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7" name="object 1477"/>
          <p:cNvSpPr/>
          <p:nvPr/>
        </p:nvSpPr>
        <p:spPr>
          <a:xfrm>
            <a:off x="8658398" y="479644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8" name="object 1478"/>
          <p:cNvSpPr/>
          <p:nvPr/>
        </p:nvSpPr>
        <p:spPr>
          <a:xfrm>
            <a:off x="8689571" y="473098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9" name="object 1479"/>
          <p:cNvSpPr/>
          <p:nvPr/>
        </p:nvSpPr>
        <p:spPr>
          <a:xfrm>
            <a:off x="8739492" y="4730981"/>
            <a:ext cx="106981" cy="75854"/>
          </a:xfrm>
          <a:prstGeom prst="rect">
            <a:avLst/>
          </a:prstGeom>
          <a:blipFill>
            <a:blip r:embed="rId5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0" name="object 1480"/>
          <p:cNvSpPr/>
          <p:nvPr/>
        </p:nvSpPr>
        <p:spPr>
          <a:xfrm>
            <a:off x="8861021" y="479644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1" name="object 1481"/>
          <p:cNvSpPr/>
          <p:nvPr/>
        </p:nvSpPr>
        <p:spPr>
          <a:xfrm>
            <a:off x="8920249" y="4730981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2" name="object 1482"/>
          <p:cNvSpPr/>
          <p:nvPr/>
        </p:nvSpPr>
        <p:spPr>
          <a:xfrm>
            <a:off x="8971165" y="4730980"/>
            <a:ext cx="134042" cy="95250"/>
          </a:xfrm>
          <a:prstGeom prst="rect">
            <a:avLst/>
          </a:prstGeom>
          <a:blipFill>
            <a:blip r:embed="rId5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3" name="object 1483"/>
          <p:cNvSpPr/>
          <p:nvPr/>
        </p:nvSpPr>
        <p:spPr>
          <a:xfrm>
            <a:off x="9120794" y="4796443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4" name="object 1484"/>
          <p:cNvSpPr/>
          <p:nvPr/>
        </p:nvSpPr>
        <p:spPr>
          <a:xfrm>
            <a:off x="3025486" y="4913168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29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5" name="object 1485"/>
          <p:cNvSpPr/>
          <p:nvPr/>
        </p:nvSpPr>
        <p:spPr>
          <a:xfrm>
            <a:off x="3030162" y="4920961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6" name="object 1486"/>
          <p:cNvSpPr/>
          <p:nvPr/>
        </p:nvSpPr>
        <p:spPr>
          <a:xfrm>
            <a:off x="3025486" y="4999759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7" name="object 1487"/>
          <p:cNvSpPr/>
          <p:nvPr/>
        </p:nvSpPr>
        <p:spPr>
          <a:xfrm>
            <a:off x="3079580" y="4912821"/>
            <a:ext cx="108004" cy="75854"/>
          </a:xfrm>
          <a:prstGeom prst="rect">
            <a:avLst/>
          </a:prstGeom>
          <a:blipFill>
            <a:blip r:embed="rId5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8" name="object 1488"/>
          <p:cNvSpPr/>
          <p:nvPr/>
        </p:nvSpPr>
        <p:spPr>
          <a:xfrm>
            <a:off x="3202132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9" name="object 1489"/>
          <p:cNvSpPr/>
          <p:nvPr/>
        </p:nvSpPr>
        <p:spPr>
          <a:xfrm>
            <a:off x="3253047" y="4912821"/>
            <a:ext cx="165215" cy="74815"/>
          </a:xfrm>
          <a:prstGeom prst="rect">
            <a:avLst/>
          </a:prstGeom>
          <a:blipFill>
            <a:blip r:embed="rId5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0" name="object 1490"/>
          <p:cNvSpPr/>
          <p:nvPr/>
        </p:nvSpPr>
        <p:spPr>
          <a:xfrm>
            <a:off x="3432810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1" name="object 1491"/>
          <p:cNvSpPr/>
          <p:nvPr/>
        </p:nvSpPr>
        <p:spPr>
          <a:xfrm>
            <a:off x="3514898" y="4912821"/>
            <a:ext cx="105987" cy="75854"/>
          </a:xfrm>
          <a:prstGeom prst="rect">
            <a:avLst/>
          </a:prstGeom>
          <a:blipFill>
            <a:blip r:embed="rId5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2" name="object 1492"/>
          <p:cNvSpPr/>
          <p:nvPr/>
        </p:nvSpPr>
        <p:spPr>
          <a:xfrm>
            <a:off x="3634394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3" name="object 1493"/>
          <p:cNvSpPr/>
          <p:nvPr/>
        </p:nvSpPr>
        <p:spPr>
          <a:xfrm>
            <a:off x="3694661" y="491282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4" name="object 1494"/>
          <p:cNvSpPr/>
          <p:nvPr/>
        </p:nvSpPr>
        <p:spPr>
          <a:xfrm>
            <a:off x="3744538" y="491282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5" name="object 1495"/>
          <p:cNvSpPr/>
          <p:nvPr/>
        </p:nvSpPr>
        <p:spPr>
          <a:xfrm>
            <a:off x="3794414" y="491282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6" name="object 1496"/>
          <p:cNvSpPr/>
          <p:nvPr/>
        </p:nvSpPr>
        <p:spPr>
          <a:xfrm>
            <a:off x="3850524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7" name="object 1497"/>
          <p:cNvSpPr/>
          <p:nvPr/>
        </p:nvSpPr>
        <p:spPr>
          <a:xfrm>
            <a:off x="3909752" y="491282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9144" y="24384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8" name="object 1498"/>
          <p:cNvSpPr/>
          <p:nvPr/>
        </p:nvSpPr>
        <p:spPr>
          <a:xfrm>
            <a:off x="3957551" y="4912821"/>
            <a:ext cx="110144" cy="75854"/>
          </a:xfrm>
          <a:prstGeom prst="rect">
            <a:avLst/>
          </a:prstGeom>
          <a:blipFill>
            <a:blip r:embed="rId5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9" name="object 1499"/>
          <p:cNvSpPr/>
          <p:nvPr/>
        </p:nvSpPr>
        <p:spPr>
          <a:xfrm>
            <a:off x="4081203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0" name="object 1500"/>
          <p:cNvSpPr/>
          <p:nvPr/>
        </p:nvSpPr>
        <p:spPr>
          <a:xfrm>
            <a:off x="4141470" y="491282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1" name="object 1501"/>
          <p:cNvSpPr/>
          <p:nvPr/>
        </p:nvSpPr>
        <p:spPr>
          <a:xfrm>
            <a:off x="4190307" y="4912821"/>
            <a:ext cx="108065" cy="74815"/>
          </a:xfrm>
          <a:prstGeom prst="rect">
            <a:avLst/>
          </a:prstGeom>
          <a:blipFill>
            <a:blip r:embed="rId5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2" name="object 1502"/>
          <p:cNvSpPr/>
          <p:nvPr/>
        </p:nvSpPr>
        <p:spPr>
          <a:xfrm>
            <a:off x="4312920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3" name="object 1503"/>
          <p:cNvSpPr/>
          <p:nvPr/>
        </p:nvSpPr>
        <p:spPr>
          <a:xfrm>
            <a:off x="4372149" y="491282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4" name="object 1504"/>
          <p:cNvSpPr/>
          <p:nvPr/>
        </p:nvSpPr>
        <p:spPr>
          <a:xfrm>
            <a:off x="4422067" y="4912821"/>
            <a:ext cx="106983" cy="75854"/>
          </a:xfrm>
          <a:prstGeom prst="rect">
            <a:avLst/>
          </a:prstGeom>
          <a:blipFill>
            <a:blip r:embed="rId5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5" name="object 1505"/>
          <p:cNvSpPr/>
          <p:nvPr/>
        </p:nvSpPr>
        <p:spPr>
          <a:xfrm>
            <a:off x="4543598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6" name="object 1506"/>
          <p:cNvSpPr/>
          <p:nvPr/>
        </p:nvSpPr>
        <p:spPr>
          <a:xfrm>
            <a:off x="4594513" y="4912821"/>
            <a:ext cx="166255" cy="75854"/>
          </a:xfrm>
          <a:prstGeom prst="rect">
            <a:avLst/>
          </a:prstGeom>
          <a:blipFill>
            <a:blip r:embed="rId5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7" name="object 1507"/>
          <p:cNvSpPr/>
          <p:nvPr/>
        </p:nvSpPr>
        <p:spPr>
          <a:xfrm>
            <a:off x="4774276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8" name="object 1508"/>
          <p:cNvSpPr/>
          <p:nvPr/>
        </p:nvSpPr>
        <p:spPr>
          <a:xfrm>
            <a:off x="4834544" y="491282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9" name="object 1509"/>
          <p:cNvSpPr/>
          <p:nvPr/>
        </p:nvSpPr>
        <p:spPr>
          <a:xfrm>
            <a:off x="4885458" y="4912821"/>
            <a:ext cx="105926" cy="75854"/>
          </a:xfrm>
          <a:prstGeom prst="rect">
            <a:avLst/>
          </a:prstGeom>
          <a:blipFill>
            <a:blip r:embed="rId5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0" name="object 1510"/>
          <p:cNvSpPr/>
          <p:nvPr/>
        </p:nvSpPr>
        <p:spPr>
          <a:xfrm>
            <a:off x="5004955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1" name="object 1511"/>
          <p:cNvSpPr/>
          <p:nvPr/>
        </p:nvSpPr>
        <p:spPr>
          <a:xfrm>
            <a:off x="5086049" y="4912821"/>
            <a:ext cx="106981" cy="75854"/>
          </a:xfrm>
          <a:prstGeom prst="rect">
            <a:avLst/>
          </a:prstGeom>
          <a:blipFill>
            <a:blip r:embed="rId5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2" name="object 1512"/>
          <p:cNvSpPr/>
          <p:nvPr/>
        </p:nvSpPr>
        <p:spPr>
          <a:xfrm>
            <a:off x="5207577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3" name="object 1513"/>
          <p:cNvSpPr/>
          <p:nvPr/>
        </p:nvSpPr>
        <p:spPr>
          <a:xfrm>
            <a:off x="5266805" y="491282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9144" y="24384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4" name="object 1514"/>
          <p:cNvSpPr/>
          <p:nvPr/>
        </p:nvSpPr>
        <p:spPr>
          <a:xfrm>
            <a:off x="5316682" y="4912821"/>
            <a:ext cx="108065" cy="75853"/>
          </a:xfrm>
          <a:prstGeom prst="rect">
            <a:avLst/>
          </a:prstGeom>
          <a:blipFill>
            <a:blip r:embed="rId5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5" name="object 1515"/>
          <p:cNvSpPr/>
          <p:nvPr/>
        </p:nvSpPr>
        <p:spPr>
          <a:xfrm>
            <a:off x="5438255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6" name="object 1516"/>
          <p:cNvSpPr/>
          <p:nvPr/>
        </p:nvSpPr>
        <p:spPr>
          <a:xfrm>
            <a:off x="5498523" y="491282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7" name="object 1517"/>
          <p:cNvSpPr/>
          <p:nvPr/>
        </p:nvSpPr>
        <p:spPr>
          <a:xfrm>
            <a:off x="5549438" y="4912821"/>
            <a:ext cx="47798" cy="75854"/>
          </a:xfrm>
          <a:prstGeom prst="rect">
            <a:avLst/>
          </a:prstGeom>
          <a:blipFill>
            <a:blip r:embed="rId5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8" name="object 1518"/>
          <p:cNvSpPr/>
          <p:nvPr/>
        </p:nvSpPr>
        <p:spPr>
          <a:xfrm>
            <a:off x="5613862" y="491282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9" name="object 1519"/>
          <p:cNvSpPr/>
          <p:nvPr/>
        </p:nvSpPr>
        <p:spPr>
          <a:xfrm>
            <a:off x="5669972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0" name="object 1520"/>
          <p:cNvSpPr/>
          <p:nvPr/>
        </p:nvSpPr>
        <p:spPr>
          <a:xfrm>
            <a:off x="5752060" y="4912821"/>
            <a:ext cx="103909" cy="75854"/>
          </a:xfrm>
          <a:prstGeom prst="rect">
            <a:avLst/>
          </a:prstGeom>
          <a:blipFill>
            <a:blip r:embed="rId5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1" name="object 1521"/>
          <p:cNvSpPr/>
          <p:nvPr/>
        </p:nvSpPr>
        <p:spPr>
          <a:xfrm>
            <a:off x="5871556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2" name="object 1522"/>
          <p:cNvSpPr/>
          <p:nvPr/>
        </p:nvSpPr>
        <p:spPr>
          <a:xfrm>
            <a:off x="5896494" y="4912821"/>
            <a:ext cx="47737" cy="75854"/>
          </a:xfrm>
          <a:prstGeom prst="rect">
            <a:avLst/>
          </a:prstGeom>
          <a:blipFill>
            <a:blip r:embed="rId5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3" name="object 1523"/>
          <p:cNvSpPr/>
          <p:nvPr/>
        </p:nvSpPr>
        <p:spPr>
          <a:xfrm>
            <a:off x="5959879" y="491282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4" name="object 1524"/>
          <p:cNvSpPr/>
          <p:nvPr/>
        </p:nvSpPr>
        <p:spPr>
          <a:xfrm>
            <a:off x="6015990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5" name="object 1525"/>
          <p:cNvSpPr/>
          <p:nvPr/>
        </p:nvSpPr>
        <p:spPr>
          <a:xfrm>
            <a:off x="6104312" y="491282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6" name="object 1526"/>
          <p:cNvSpPr/>
          <p:nvPr/>
        </p:nvSpPr>
        <p:spPr>
          <a:xfrm>
            <a:off x="6152110" y="4913860"/>
            <a:ext cx="51955" cy="73775"/>
          </a:xfrm>
          <a:prstGeom prst="rect">
            <a:avLst/>
          </a:prstGeom>
          <a:blipFill>
            <a:blip r:embed="rId2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7" name="object 1527"/>
          <p:cNvSpPr/>
          <p:nvPr/>
        </p:nvSpPr>
        <p:spPr>
          <a:xfrm>
            <a:off x="6217574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8" name="object 1528"/>
          <p:cNvSpPr/>
          <p:nvPr/>
        </p:nvSpPr>
        <p:spPr>
          <a:xfrm>
            <a:off x="6269528" y="4912821"/>
            <a:ext cx="48837" cy="74815"/>
          </a:xfrm>
          <a:prstGeom prst="rect">
            <a:avLst/>
          </a:prstGeom>
          <a:blipFill>
            <a:blip r:embed="rId5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9" name="object 1529"/>
          <p:cNvSpPr/>
          <p:nvPr/>
        </p:nvSpPr>
        <p:spPr>
          <a:xfrm>
            <a:off x="6336030" y="491282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0" name="object 1530"/>
          <p:cNvSpPr/>
          <p:nvPr/>
        </p:nvSpPr>
        <p:spPr>
          <a:xfrm>
            <a:off x="6385907" y="491282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1" name="object 1531"/>
          <p:cNvSpPr/>
          <p:nvPr/>
        </p:nvSpPr>
        <p:spPr>
          <a:xfrm>
            <a:off x="6440978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2" name="object 1532"/>
          <p:cNvSpPr/>
          <p:nvPr/>
        </p:nvSpPr>
        <p:spPr>
          <a:xfrm>
            <a:off x="6522027" y="4912821"/>
            <a:ext cx="48837" cy="74815"/>
          </a:xfrm>
          <a:prstGeom prst="rect">
            <a:avLst/>
          </a:prstGeom>
          <a:blipFill>
            <a:blip r:embed="rId5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3" name="object 1533"/>
          <p:cNvSpPr/>
          <p:nvPr/>
        </p:nvSpPr>
        <p:spPr>
          <a:xfrm>
            <a:off x="6587490" y="491282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4" name="object 1534"/>
          <p:cNvSpPr/>
          <p:nvPr/>
        </p:nvSpPr>
        <p:spPr>
          <a:xfrm>
            <a:off x="6643600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5" name="object 1535"/>
          <p:cNvSpPr/>
          <p:nvPr/>
        </p:nvSpPr>
        <p:spPr>
          <a:xfrm>
            <a:off x="6723610" y="4912821"/>
            <a:ext cx="108065" cy="75854"/>
          </a:xfrm>
          <a:prstGeom prst="rect">
            <a:avLst/>
          </a:prstGeom>
          <a:blipFill>
            <a:blip r:embed="rId5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6" name="object 1536"/>
          <p:cNvSpPr/>
          <p:nvPr/>
        </p:nvSpPr>
        <p:spPr>
          <a:xfrm>
            <a:off x="6845184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7" name="object 1537"/>
          <p:cNvSpPr/>
          <p:nvPr/>
        </p:nvSpPr>
        <p:spPr>
          <a:xfrm>
            <a:off x="6897139" y="4912821"/>
            <a:ext cx="165215" cy="75854"/>
          </a:xfrm>
          <a:prstGeom prst="rect">
            <a:avLst/>
          </a:prstGeom>
          <a:blipFill>
            <a:blip r:embed="rId5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8" name="object 1538"/>
          <p:cNvSpPr/>
          <p:nvPr/>
        </p:nvSpPr>
        <p:spPr>
          <a:xfrm>
            <a:off x="7076901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9" name="object 1539"/>
          <p:cNvSpPr/>
          <p:nvPr/>
        </p:nvSpPr>
        <p:spPr>
          <a:xfrm>
            <a:off x="7136130" y="491282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0" name="object 1540"/>
          <p:cNvSpPr/>
          <p:nvPr/>
        </p:nvSpPr>
        <p:spPr>
          <a:xfrm>
            <a:off x="7188084" y="4912821"/>
            <a:ext cx="104886" cy="75854"/>
          </a:xfrm>
          <a:prstGeom prst="rect">
            <a:avLst/>
          </a:prstGeom>
          <a:blipFill>
            <a:blip r:embed="rId5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1" name="object 1541"/>
          <p:cNvSpPr/>
          <p:nvPr/>
        </p:nvSpPr>
        <p:spPr>
          <a:xfrm>
            <a:off x="7307579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2" name="object 1542"/>
          <p:cNvSpPr/>
          <p:nvPr/>
        </p:nvSpPr>
        <p:spPr>
          <a:xfrm>
            <a:off x="7367848" y="491282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4384" y="9144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7620" y="36576"/>
                </a:lnTo>
                <a:lnTo>
                  <a:pt x="3048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3" name="object 1543"/>
          <p:cNvSpPr/>
          <p:nvPr/>
        </p:nvSpPr>
        <p:spPr>
          <a:xfrm>
            <a:off x="7417723" y="4913860"/>
            <a:ext cx="107026" cy="73775"/>
          </a:xfrm>
          <a:prstGeom prst="rect">
            <a:avLst/>
          </a:prstGeom>
          <a:blipFill>
            <a:blip r:embed="rId5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4" name="object 1544"/>
          <p:cNvSpPr/>
          <p:nvPr/>
        </p:nvSpPr>
        <p:spPr>
          <a:xfrm>
            <a:off x="7538258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5" name="object 1545"/>
          <p:cNvSpPr/>
          <p:nvPr/>
        </p:nvSpPr>
        <p:spPr>
          <a:xfrm>
            <a:off x="7598526" y="491282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6" name="object 1546"/>
          <p:cNvSpPr/>
          <p:nvPr/>
        </p:nvSpPr>
        <p:spPr>
          <a:xfrm>
            <a:off x="7649440" y="4912821"/>
            <a:ext cx="105987" cy="75854"/>
          </a:xfrm>
          <a:prstGeom prst="rect">
            <a:avLst/>
          </a:prstGeom>
          <a:blipFill>
            <a:blip r:embed="rId5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7" name="object 1547"/>
          <p:cNvSpPr/>
          <p:nvPr/>
        </p:nvSpPr>
        <p:spPr>
          <a:xfrm>
            <a:off x="7769975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8" name="object 1548"/>
          <p:cNvSpPr/>
          <p:nvPr/>
        </p:nvSpPr>
        <p:spPr>
          <a:xfrm>
            <a:off x="7829203" y="491282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9" name="object 1549"/>
          <p:cNvSpPr/>
          <p:nvPr/>
        </p:nvSpPr>
        <p:spPr>
          <a:xfrm>
            <a:off x="7881158" y="4912821"/>
            <a:ext cx="104948" cy="75854"/>
          </a:xfrm>
          <a:prstGeom prst="rect">
            <a:avLst/>
          </a:prstGeom>
          <a:blipFill>
            <a:blip r:embed="rId5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0" name="object 1550"/>
          <p:cNvSpPr/>
          <p:nvPr/>
        </p:nvSpPr>
        <p:spPr>
          <a:xfrm>
            <a:off x="8000654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1" name="object 1551"/>
          <p:cNvSpPr/>
          <p:nvPr/>
        </p:nvSpPr>
        <p:spPr>
          <a:xfrm>
            <a:off x="8059881" y="4912821"/>
            <a:ext cx="994325" cy="90401"/>
          </a:xfrm>
          <a:prstGeom prst="rect">
            <a:avLst/>
          </a:prstGeom>
          <a:blipFill>
            <a:blip r:embed="rId5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2" name="object 1552"/>
          <p:cNvSpPr/>
          <p:nvPr/>
        </p:nvSpPr>
        <p:spPr>
          <a:xfrm>
            <a:off x="9062604" y="4912821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09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3" name="object 1553"/>
          <p:cNvSpPr/>
          <p:nvPr/>
        </p:nvSpPr>
        <p:spPr>
          <a:xfrm>
            <a:off x="9077671" y="4921480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69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4" name="object 1554"/>
          <p:cNvSpPr/>
          <p:nvPr/>
        </p:nvSpPr>
        <p:spPr>
          <a:xfrm>
            <a:off x="9062604" y="5000278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09" h="11429">
                <a:moveTo>
                  <a:pt x="0" y="0"/>
                </a:moveTo>
                <a:lnTo>
                  <a:pt x="28956" y="0"/>
                </a:lnTo>
                <a:lnTo>
                  <a:pt x="28956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5" name="object 1555"/>
          <p:cNvSpPr/>
          <p:nvPr/>
        </p:nvSpPr>
        <p:spPr>
          <a:xfrm>
            <a:off x="9097933" y="4978284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6" name="object 1556"/>
          <p:cNvSpPr/>
          <p:nvPr/>
        </p:nvSpPr>
        <p:spPr>
          <a:xfrm>
            <a:off x="3025486" y="5095009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29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7" name="object 1557"/>
          <p:cNvSpPr/>
          <p:nvPr/>
        </p:nvSpPr>
        <p:spPr>
          <a:xfrm>
            <a:off x="3030162" y="5102801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8" name="object 1558"/>
          <p:cNvSpPr/>
          <p:nvPr/>
        </p:nvSpPr>
        <p:spPr>
          <a:xfrm>
            <a:off x="3025486" y="5181600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9" name="object 1559"/>
          <p:cNvSpPr/>
          <p:nvPr/>
        </p:nvSpPr>
        <p:spPr>
          <a:xfrm>
            <a:off x="3081597" y="5094662"/>
            <a:ext cx="47798" cy="75854"/>
          </a:xfrm>
          <a:prstGeom prst="rect">
            <a:avLst/>
          </a:prstGeom>
          <a:blipFill>
            <a:blip r:embed="rId5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0" name="object 1560"/>
          <p:cNvSpPr/>
          <p:nvPr/>
        </p:nvSpPr>
        <p:spPr>
          <a:xfrm>
            <a:off x="3146021" y="509466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1" name="object 1561"/>
          <p:cNvSpPr/>
          <p:nvPr/>
        </p:nvSpPr>
        <p:spPr>
          <a:xfrm>
            <a:off x="3202132" y="516012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2" name="object 1562"/>
          <p:cNvSpPr/>
          <p:nvPr/>
        </p:nvSpPr>
        <p:spPr>
          <a:xfrm>
            <a:off x="3261360" y="509466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3" name="object 1563"/>
          <p:cNvSpPr/>
          <p:nvPr/>
        </p:nvSpPr>
        <p:spPr>
          <a:xfrm>
            <a:off x="3312275" y="5095701"/>
            <a:ext cx="105987" cy="73775"/>
          </a:xfrm>
          <a:prstGeom prst="rect">
            <a:avLst/>
          </a:prstGeom>
          <a:blipFill>
            <a:blip r:embed="rId5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4" name="object 1564"/>
          <p:cNvSpPr/>
          <p:nvPr/>
        </p:nvSpPr>
        <p:spPr>
          <a:xfrm>
            <a:off x="3432810" y="516012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5" name="object 1565"/>
          <p:cNvSpPr/>
          <p:nvPr/>
        </p:nvSpPr>
        <p:spPr>
          <a:xfrm>
            <a:off x="3483726" y="5094662"/>
            <a:ext cx="48837" cy="74815"/>
          </a:xfrm>
          <a:prstGeom prst="rect">
            <a:avLst/>
          </a:prstGeom>
          <a:blipFill>
            <a:blip r:embed="rId5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6" name="object 1566"/>
          <p:cNvSpPr/>
          <p:nvPr/>
        </p:nvSpPr>
        <p:spPr>
          <a:xfrm>
            <a:off x="3550228" y="509466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7" name="object 1567"/>
          <p:cNvSpPr/>
          <p:nvPr/>
        </p:nvSpPr>
        <p:spPr>
          <a:xfrm>
            <a:off x="3601143" y="5095702"/>
            <a:ext cx="48837" cy="73775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8" name="object 1568"/>
          <p:cNvSpPr/>
          <p:nvPr/>
        </p:nvSpPr>
        <p:spPr>
          <a:xfrm>
            <a:off x="3663488" y="516012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9" name="object 1569"/>
          <p:cNvSpPr/>
          <p:nvPr/>
        </p:nvSpPr>
        <p:spPr>
          <a:xfrm>
            <a:off x="3746615" y="5094662"/>
            <a:ext cx="104948" cy="75854"/>
          </a:xfrm>
          <a:prstGeom prst="rect">
            <a:avLst/>
          </a:prstGeom>
          <a:blipFill>
            <a:blip r:embed="rId5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0" name="object 1570"/>
          <p:cNvSpPr/>
          <p:nvPr/>
        </p:nvSpPr>
        <p:spPr>
          <a:xfrm>
            <a:off x="3866111" y="516012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1" name="object 1571"/>
          <p:cNvSpPr/>
          <p:nvPr/>
        </p:nvSpPr>
        <p:spPr>
          <a:xfrm>
            <a:off x="3946182" y="5094663"/>
            <a:ext cx="108004" cy="75854"/>
          </a:xfrm>
          <a:prstGeom prst="rect">
            <a:avLst/>
          </a:prstGeom>
          <a:blipFill>
            <a:blip r:embed="rId5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2" name="object 1572"/>
          <p:cNvSpPr/>
          <p:nvPr/>
        </p:nvSpPr>
        <p:spPr>
          <a:xfrm>
            <a:off x="4067695" y="516012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3" name="object 1573"/>
          <p:cNvSpPr/>
          <p:nvPr/>
        </p:nvSpPr>
        <p:spPr>
          <a:xfrm>
            <a:off x="4127962" y="509466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4" name="object 1574"/>
          <p:cNvSpPr/>
          <p:nvPr/>
        </p:nvSpPr>
        <p:spPr>
          <a:xfrm>
            <a:off x="4178877" y="5094662"/>
            <a:ext cx="105987" cy="75854"/>
          </a:xfrm>
          <a:prstGeom prst="rect">
            <a:avLst/>
          </a:prstGeom>
          <a:blipFill>
            <a:blip r:embed="rId5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5" name="object 1575"/>
          <p:cNvSpPr/>
          <p:nvPr/>
        </p:nvSpPr>
        <p:spPr>
          <a:xfrm>
            <a:off x="4299411" y="516012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6" name="object 1576"/>
          <p:cNvSpPr/>
          <p:nvPr/>
        </p:nvSpPr>
        <p:spPr>
          <a:xfrm>
            <a:off x="4409556" y="5095702"/>
            <a:ext cx="48837" cy="73775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7" name="object 1577"/>
          <p:cNvSpPr/>
          <p:nvPr/>
        </p:nvSpPr>
        <p:spPr>
          <a:xfrm>
            <a:off x="4471900" y="516012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8" name="object 1578"/>
          <p:cNvSpPr/>
          <p:nvPr/>
        </p:nvSpPr>
        <p:spPr>
          <a:xfrm>
            <a:off x="4555028" y="5094662"/>
            <a:ext cx="104948" cy="75854"/>
          </a:xfrm>
          <a:prstGeom prst="rect">
            <a:avLst/>
          </a:prstGeom>
          <a:blipFill>
            <a:blip r:embed="rId5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9" name="object 1579"/>
          <p:cNvSpPr/>
          <p:nvPr/>
        </p:nvSpPr>
        <p:spPr>
          <a:xfrm>
            <a:off x="4674523" y="516012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0" name="object 1580"/>
          <p:cNvSpPr/>
          <p:nvPr/>
        </p:nvSpPr>
        <p:spPr>
          <a:xfrm>
            <a:off x="4733752" y="509466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1" name="object 1581"/>
          <p:cNvSpPr/>
          <p:nvPr/>
        </p:nvSpPr>
        <p:spPr>
          <a:xfrm>
            <a:off x="4784667" y="5094663"/>
            <a:ext cx="105987" cy="75854"/>
          </a:xfrm>
          <a:prstGeom prst="rect">
            <a:avLst/>
          </a:prstGeom>
          <a:blipFill>
            <a:blip r:embed="rId5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2" name="object 1582"/>
          <p:cNvSpPr/>
          <p:nvPr/>
        </p:nvSpPr>
        <p:spPr>
          <a:xfrm>
            <a:off x="4905202" y="516012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3" name="object 1583"/>
          <p:cNvSpPr/>
          <p:nvPr/>
        </p:nvSpPr>
        <p:spPr>
          <a:xfrm>
            <a:off x="4965469" y="509466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4" name="object 1584"/>
          <p:cNvSpPr/>
          <p:nvPr/>
        </p:nvSpPr>
        <p:spPr>
          <a:xfrm>
            <a:off x="5014306" y="5094662"/>
            <a:ext cx="107026" cy="74815"/>
          </a:xfrm>
          <a:prstGeom prst="rect">
            <a:avLst/>
          </a:prstGeom>
          <a:blipFill>
            <a:blip r:embed="rId5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5" name="object 1585"/>
          <p:cNvSpPr/>
          <p:nvPr/>
        </p:nvSpPr>
        <p:spPr>
          <a:xfrm>
            <a:off x="5135880" y="516012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6" name="object 1586"/>
          <p:cNvSpPr/>
          <p:nvPr/>
        </p:nvSpPr>
        <p:spPr>
          <a:xfrm>
            <a:off x="5187835" y="5094662"/>
            <a:ext cx="165215" cy="75854"/>
          </a:xfrm>
          <a:prstGeom prst="rect">
            <a:avLst/>
          </a:prstGeom>
          <a:blipFill>
            <a:blip r:embed="rId5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7" name="object 1587"/>
          <p:cNvSpPr/>
          <p:nvPr/>
        </p:nvSpPr>
        <p:spPr>
          <a:xfrm>
            <a:off x="5367597" y="516012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8" name="object 1588"/>
          <p:cNvSpPr/>
          <p:nvPr/>
        </p:nvSpPr>
        <p:spPr>
          <a:xfrm>
            <a:off x="5447606" y="5094662"/>
            <a:ext cx="737755" cy="90401"/>
          </a:xfrm>
          <a:prstGeom prst="rect">
            <a:avLst/>
          </a:prstGeom>
          <a:blipFill>
            <a:blip r:embed="rId5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9" name="object 1589"/>
          <p:cNvSpPr/>
          <p:nvPr/>
        </p:nvSpPr>
        <p:spPr>
          <a:xfrm>
            <a:off x="6287193" y="5095701"/>
            <a:ext cx="47798" cy="74815"/>
          </a:xfrm>
          <a:prstGeom prst="rect">
            <a:avLst/>
          </a:prstGeom>
          <a:blipFill>
            <a:blip r:embed="rId5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0" name="object 1590"/>
          <p:cNvSpPr/>
          <p:nvPr/>
        </p:nvSpPr>
        <p:spPr>
          <a:xfrm>
            <a:off x="6348498" y="516012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1" name="object 1591"/>
          <p:cNvSpPr/>
          <p:nvPr/>
        </p:nvSpPr>
        <p:spPr>
          <a:xfrm>
            <a:off x="6431626" y="5095701"/>
            <a:ext cx="104948" cy="74815"/>
          </a:xfrm>
          <a:prstGeom prst="rect">
            <a:avLst/>
          </a:prstGeom>
          <a:blipFill>
            <a:blip r:embed="rId5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2" name="object 1592"/>
          <p:cNvSpPr/>
          <p:nvPr/>
        </p:nvSpPr>
        <p:spPr>
          <a:xfrm>
            <a:off x="6551121" y="516012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3" name="object 1593"/>
          <p:cNvSpPr/>
          <p:nvPr/>
        </p:nvSpPr>
        <p:spPr>
          <a:xfrm>
            <a:off x="6602038" y="5094662"/>
            <a:ext cx="166254" cy="75854"/>
          </a:xfrm>
          <a:prstGeom prst="rect">
            <a:avLst/>
          </a:prstGeom>
          <a:blipFill>
            <a:blip r:embed="rId5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4" name="object 1594"/>
          <p:cNvSpPr/>
          <p:nvPr/>
        </p:nvSpPr>
        <p:spPr>
          <a:xfrm>
            <a:off x="6781800" y="516012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5" name="object 1595"/>
          <p:cNvSpPr/>
          <p:nvPr/>
        </p:nvSpPr>
        <p:spPr>
          <a:xfrm>
            <a:off x="6842068" y="509466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6" name="object 1596"/>
          <p:cNvSpPr/>
          <p:nvPr/>
        </p:nvSpPr>
        <p:spPr>
          <a:xfrm>
            <a:off x="6890965" y="5094662"/>
            <a:ext cx="107943" cy="75854"/>
          </a:xfrm>
          <a:prstGeom prst="rect">
            <a:avLst/>
          </a:prstGeom>
          <a:blipFill>
            <a:blip r:embed="rId5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7" name="object 1597"/>
          <p:cNvSpPr/>
          <p:nvPr/>
        </p:nvSpPr>
        <p:spPr>
          <a:xfrm>
            <a:off x="7012478" y="516012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8" name="object 1598"/>
          <p:cNvSpPr/>
          <p:nvPr/>
        </p:nvSpPr>
        <p:spPr>
          <a:xfrm>
            <a:off x="7101840" y="509466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9" name="object 1599"/>
          <p:cNvSpPr/>
          <p:nvPr/>
        </p:nvSpPr>
        <p:spPr>
          <a:xfrm>
            <a:off x="7148598" y="5095701"/>
            <a:ext cx="51955" cy="73775"/>
          </a:xfrm>
          <a:prstGeom prst="rect">
            <a:avLst/>
          </a:prstGeom>
          <a:blipFill>
            <a:blip r:embed="rId2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0" name="object 1600"/>
          <p:cNvSpPr/>
          <p:nvPr/>
        </p:nvSpPr>
        <p:spPr>
          <a:xfrm>
            <a:off x="7215100" y="516012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1" name="object 1601"/>
          <p:cNvSpPr/>
          <p:nvPr/>
        </p:nvSpPr>
        <p:spPr>
          <a:xfrm>
            <a:off x="7297189" y="5094662"/>
            <a:ext cx="105987" cy="75854"/>
          </a:xfrm>
          <a:prstGeom prst="rect">
            <a:avLst/>
          </a:prstGeom>
          <a:blipFill>
            <a:blip r:embed="rId5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2" name="object 1602"/>
          <p:cNvSpPr/>
          <p:nvPr/>
        </p:nvSpPr>
        <p:spPr>
          <a:xfrm>
            <a:off x="7416684" y="516012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3" name="object 1603"/>
          <p:cNvSpPr/>
          <p:nvPr/>
        </p:nvSpPr>
        <p:spPr>
          <a:xfrm>
            <a:off x="7476952" y="509466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4" name="object 1604"/>
          <p:cNvSpPr/>
          <p:nvPr/>
        </p:nvSpPr>
        <p:spPr>
          <a:xfrm>
            <a:off x="7527867" y="5094662"/>
            <a:ext cx="105987" cy="75854"/>
          </a:xfrm>
          <a:prstGeom prst="rect">
            <a:avLst/>
          </a:prstGeom>
          <a:blipFill>
            <a:blip r:embed="rId5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5" name="object 1605"/>
          <p:cNvSpPr/>
          <p:nvPr/>
        </p:nvSpPr>
        <p:spPr>
          <a:xfrm>
            <a:off x="7648402" y="516012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6" name="object 1606"/>
          <p:cNvSpPr/>
          <p:nvPr/>
        </p:nvSpPr>
        <p:spPr>
          <a:xfrm>
            <a:off x="7730490" y="5094662"/>
            <a:ext cx="105987" cy="75854"/>
          </a:xfrm>
          <a:prstGeom prst="rect">
            <a:avLst/>
          </a:prstGeom>
          <a:blipFill>
            <a:blip r:embed="rId5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7" name="object 1607"/>
          <p:cNvSpPr/>
          <p:nvPr/>
        </p:nvSpPr>
        <p:spPr>
          <a:xfrm>
            <a:off x="7849985" y="516012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8" name="object 1608"/>
          <p:cNvSpPr/>
          <p:nvPr/>
        </p:nvSpPr>
        <p:spPr>
          <a:xfrm>
            <a:off x="7910253" y="509466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9" name="object 1609"/>
          <p:cNvSpPr/>
          <p:nvPr/>
        </p:nvSpPr>
        <p:spPr>
          <a:xfrm>
            <a:off x="7961168" y="5094662"/>
            <a:ext cx="105987" cy="75854"/>
          </a:xfrm>
          <a:prstGeom prst="rect">
            <a:avLst/>
          </a:prstGeom>
          <a:blipFill>
            <a:blip r:embed="rId5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0" name="object 1610"/>
          <p:cNvSpPr/>
          <p:nvPr/>
        </p:nvSpPr>
        <p:spPr>
          <a:xfrm>
            <a:off x="8081703" y="516012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1" name="object 1611"/>
          <p:cNvSpPr/>
          <p:nvPr/>
        </p:nvSpPr>
        <p:spPr>
          <a:xfrm>
            <a:off x="8163790" y="5094662"/>
            <a:ext cx="562148" cy="90401"/>
          </a:xfrm>
          <a:prstGeom prst="rect">
            <a:avLst/>
          </a:prstGeom>
          <a:blipFill>
            <a:blip r:embed="rId5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2" name="object 1612"/>
          <p:cNvSpPr/>
          <p:nvPr/>
        </p:nvSpPr>
        <p:spPr>
          <a:xfrm>
            <a:off x="8775815" y="5094662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3" name="object 1613"/>
          <p:cNvSpPr/>
          <p:nvPr/>
        </p:nvSpPr>
        <p:spPr>
          <a:xfrm>
            <a:off x="8827770" y="5094662"/>
            <a:ext cx="133003" cy="95250"/>
          </a:xfrm>
          <a:prstGeom prst="rect">
            <a:avLst/>
          </a:prstGeom>
          <a:blipFill>
            <a:blip r:embed="rId5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4" name="object 1614"/>
          <p:cNvSpPr/>
          <p:nvPr/>
        </p:nvSpPr>
        <p:spPr>
          <a:xfrm>
            <a:off x="8976360" y="5160125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5" name="object 1615"/>
          <p:cNvSpPr/>
          <p:nvPr/>
        </p:nvSpPr>
        <p:spPr>
          <a:xfrm>
            <a:off x="3025485" y="5276503"/>
            <a:ext cx="74815" cy="95596"/>
          </a:xfrm>
          <a:prstGeom prst="rect">
            <a:avLst/>
          </a:prstGeom>
          <a:blipFill>
            <a:blip r:embed="rId5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6" name="object 1616"/>
          <p:cNvSpPr/>
          <p:nvPr/>
        </p:nvSpPr>
        <p:spPr>
          <a:xfrm>
            <a:off x="3116926" y="527650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7" name="object 1617"/>
          <p:cNvSpPr/>
          <p:nvPr/>
        </p:nvSpPr>
        <p:spPr>
          <a:xfrm>
            <a:off x="3168880" y="5277542"/>
            <a:ext cx="47798" cy="74815"/>
          </a:xfrm>
          <a:prstGeom prst="rect">
            <a:avLst/>
          </a:prstGeom>
          <a:blipFill>
            <a:blip r:embed="rId5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8" name="object 1618"/>
          <p:cNvSpPr/>
          <p:nvPr/>
        </p:nvSpPr>
        <p:spPr>
          <a:xfrm>
            <a:off x="3230187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9" name="object 1619"/>
          <p:cNvSpPr/>
          <p:nvPr/>
        </p:nvSpPr>
        <p:spPr>
          <a:xfrm>
            <a:off x="3290455" y="527650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0" name="object 1620"/>
          <p:cNvSpPr/>
          <p:nvPr/>
        </p:nvSpPr>
        <p:spPr>
          <a:xfrm>
            <a:off x="3340374" y="5276503"/>
            <a:ext cx="106983" cy="75854"/>
          </a:xfrm>
          <a:prstGeom prst="rect">
            <a:avLst/>
          </a:prstGeom>
          <a:blipFill>
            <a:blip r:embed="rId5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1" name="object 1621"/>
          <p:cNvSpPr/>
          <p:nvPr/>
        </p:nvSpPr>
        <p:spPr>
          <a:xfrm>
            <a:off x="3461905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2" name="object 1622"/>
          <p:cNvSpPr/>
          <p:nvPr/>
        </p:nvSpPr>
        <p:spPr>
          <a:xfrm>
            <a:off x="3521132" y="527650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3" name="object 1623"/>
          <p:cNvSpPr/>
          <p:nvPr/>
        </p:nvSpPr>
        <p:spPr>
          <a:xfrm>
            <a:off x="3571009" y="5276503"/>
            <a:ext cx="107026" cy="75853"/>
          </a:xfrm>
          <a:prstGeom prst="rect">
            <a:avLst/>
          </a:prstGeom>
          <a:blipFill>
            <a:blip r:embed="rId5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4" name="object 1624"/>
          <p:cNvSpPr/>
          <p:nvPr/>
        </p:nvSpPr>
        <p:spPr>
          <a:xfrm>
            <a:off x="3692583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5" name="object 1625"/>
          <p:cNvSpPr/>
          <p:nvPr/>
        </p:nvSpPr>
        <p:spPr>
          <a:xfrm>
            <a:off x="3774670" y="5276503"/>
            <a:ext cx="104948" cy="75854"/>
          </a:xfrm>
          <a:prstGeom prst="rect">
            <a:avLst/>
          </a:prstGeom>
          <a:blipFill>
            <a:blip r:embed="rId5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6" name="object 1626"/>
          <p:cNvSpPr/>
          <p:nvPr/>
        </p:nvSpPr>
        <p:spPr>
          <a:xfrm>
            <a:off x="3895205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7" name="object 1627"/>
          <p:cNvSpPr/>
          <p:nvPr/>
        </p:nvSpPr>
        <p:spPr>
          <a:xfrm>
            <a:off x="3976254" y="5276503"/>
            <a:ext cx="105901" cy="75854"/>
          </a:xfrm>
          <a:prstGeom prst="rect">
            <a:avLst/>
          </a:prstGeom>
          <a:blipFill>
            <a:blip r:embed="rId5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8" name="object 1628"/>
          <p:cNvSpPr/>
          <p:nvPr/>
        </p:nvSpPr>
        <p:spPr>
          <a:xfrm>
            <a:off x="4096788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9" name="object 1629"/>
          <p:cNvSpPr/>
          <p:nvPr/>
        </p:nvSpPr>
        <p:spPr>
          <a:xfrm>
            <a:off x="4157057" y="527650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0" name="object 1630"/>
          <p:cNvSpPr/>
          <p:nvPr/>
        </p:nvSpPr>
        <p:spPr>
          <a:xfrm>
            <a:off x="4207972" y="5277542"/>
            <a:ext cx="47798" cy="74815"/>
          </a:xfrm>
          <a:prstGeom prst="rect">
            <a:avLst/>
          </a:prstGeom>
          <a:blipFill>
            <a:blip r:embed="rId5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1" name="object 1631"/>
          <p:cNvSpPr/>
          <p:nvPr/>
        </p:nvSpPr>
        <p:spPr>
          <a:xfrm>
            <a:off x="4272396" y="527650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2" name="object 1632"/>
          <p:cNvSpPr/>
          <p:nvPr/>
        </p:nvSpPr>
        <p:spPr>
          <a:xfrm>
            <a:off x="4327467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3" name="object 1633"/>
          <p:cNvSpPr/>
          <p:nvPr/>
        </p:nvSpPr>
        <p:spPr>
          <a:xfrm>
            <a:off x="4387735" y="527650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4" name="object 1634"/>
          <p:cNvSpPr/>
          <p:nvPr/>
        </p:nvSpPr>
        <p:spPr>
          <a:xfrm>
            <a:off x="4438650" y="5276503"/>
            <a:ext cx="105987" cy="75854"/>
          </a:xfrm>
          <a:prstGeom prst="rect">
            <a:avLst/>
          </a:prstGeom>
          <a:blipFill>
            <a:blip r:embed="rId5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5" name="object 1635"/>
          <p:cNvSpPr/>
          <p:nvPr/>
        </p:nvSpPr>
        <p:spPr>
          <a:xfrm>
            <a:off x="4559184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6" name="object 1636"/>
          <p:cNvSpPr/>
          <p:nvPr/>
        </p:nvSpPr>
        <p:spPr>
          <a:xfrm>
            <a:off x="4610099" y="5276503"/>
            <a:ext cx="48837" cy="74815"/>
          </a:xfrm>
          <a:prstGeom prst="rect">
            <a:avLst/>
          </a:prstGeom>
          <a:blipFill>
            <a:blip r:embed="rId5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7" name="object 1637"/>
          <p:cNvSpPr/>
          <p:nvPr/>
        </p:nvSpPr>
        <p:spPr>
          <a:xfrm>
            <a:off x="4676602" y="527650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8" name="object 1638"/>
          <p:cNvSpPr/>
          <p:nvPr/>
        </p:nvSpPr>
        <p:spPr>
          <a:xfrm>
            <a:off x="4727517" y="5276503"/>
            <a:ext cx="47798" cy="75854"/>
          </a:xfrm>
          <a:prstGeom prst="rect">
            <a:avLst/>
          </a:prstGeom>
          <a:blipFill>
            <a:blip r:embed="rId5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9" name="object 1639"/>
          <p:cNvSpPr/>
          <p:nvPr/>
        </p:nvSpPr>
        <p:spPr>
          <a:xfrm>
            <a:off x="4789863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0" name="object 1640"/>
          <p:cNvSpPr/>
          <p:nvPr/>
        </p:nvSpPr>
        <p:spPr>
          <a:xfrm>
            <a:off x="4871951" y="5276503"/>
            <a:ext cx="105987" cy="75854"/>
          </a:xfrm>
          <a:prstGeom prst="rect">
            <a:avLst/>
          </a:prstGeom>
          <a:blipFill>
            <a:blip r:embed="rId5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1" name="object 1641"/>
          <p:cNvSpPr/>
          <p:nvPr/>
        </p:nvSpPr>
        <p:spPr>
          <a:xfrm>
            <a:off x="4991446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2" name="object 1642"/>
          <p:cNvSpPr/>
          <p:nvPr/>
        </p:nvSpPr>
        <p:spPr>
          <a:xfrm>
            <a:off x="5074574" y="5276503"/>
            <a:ext cx="103908" cy="75854"/>
          </a:xfrm>
          <a:prstGeom prst="rect">
            <a:avLst/>
          </a:prstGeom>
          <a:blipFill>
            <a:blip r:embed="rId5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3" name="object 1643"/>
          <p:cNvSpPr/>
          <p:nvPr/>
        </p:nvSpPr>
        <p:spPr>
          <a:xfrm>
            <a:off x="5194068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4" name="object 1644"/>
          <p:cNvSpPr/>
          <p:nvPr/>
        </p:nvSpPr>
        <p:spPr>
          <a:xfrm>
            <a:off x="5282392" y="527650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5" name="object 1645"/>
          <p:cNvSpPr/>
          <p:nvPr/>
        </p:nvSpPr>
        <p:spPr>
          <a:xfrm>
            <a:off x="5334346" y="5276503"/>
            <a:ext cx="47737" cy="75854"/>
          </a:xfrm>
          <a:prstGeom prst="rect">
            <a:avLst/>
          </a:prstGeom>
          <a:blipFill>
            <a:blip r:embed="rId5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6" name="object 1646"/>
          <p:cNvSpPr/>
          <p:nvPr/>
        </p:nvSpPr>
        <p:spPr>
          <a:xfrm>
            <a:off x="5395652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7" name="object 1647"/>
          <p:cNvSpPr/>
          <p:nvPr/>
        </p:nvSpPr>
        <p:spPr>
          <a:xfrm>
            <a:off x="5478780" y="5277542"/>
            <a:ext cx="47798" cy="74815"/>
          </a:xfrm>
          <a:prstGeom prst="rect">
            <a:avLst/>
          </a:prstGeom>
          <a:blipFill>
            <a:blip r:embed="rId5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8" name="object 1648"/>
          <p:cNvSpPr/>
          <p:nvPr/>
        </p:nvSpPr>
        <p:spPr>
          <a:xfrm>
            <a:off x="5542164" y="527650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9" name="object 1649"/>
          <p:cNvSpPr/>
          <p:nvPr/>
        </p:nvSpPr>
        <p:spPr>
          <a:xfrm>
            <a:off x="5598275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0" name="object 1650"/>
          <p:cNvSpPr/>
          <p:nvPr/>
        </p:nvSpPr>
        <p:spPr>
          <a:xfrm>
            <a:off x="5676206" y="5276503"/>
            <a:ext cx="109105" cy="74815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1" name="object 1651"/>
          <p:cNvSpPr/>
          <p:nvPr/>
        </p:nvSpPr>
        <p:spPr>
          <a:xfrm>
            <a:off x="5799858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2" name="object 1652"/>
          <p:cNvSpPr/>
          <p:nvPr/>
        </p:nvSpPr>
        <p:spPr>
          <a:xfrm>
            <a:off x="5822780" y="5276503"/>
            <a:ext cx="108004" cy="75854"/>
          </a:xfrm>
          <a:prstGeom prst="rect">
            <a:avLst/>
          </a:prstGeom>
          <a:blipFill>
            <a:blip r:embed="rId5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3" name="object 1653"/>
          <p:cNvSpPr/>
          <p:nvPr/>
        </p:nvSpPr>
        <p:spPr>
          <a:xfrm>
            <a:off x="5944292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4" name="object 1654"/>
          <p:cNvSpPr/>
          <p:nvPr/>
        </p:nvSpPr>
        <p:spPr>
          <a:xfrm>
            <a:off x="6033654" y="527650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5" name="object 1655"/>
          <p:cNvSpPr/>
          <p:nvPr/>
        </p:nvSpPr>
        <p:spPr>
          <a:xfrm>
            <a:off x="6084569" y="5276503"/>
            <a:ext cx="47737" cy="75854"/>
          </a:xfrm>
          <a:prstGeom prst="rect">
            <a:avLst/>
          </a:prstGeom>
          <a:blipFill>
            <a:blip r:embed="rId2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6" name="object 1656"/>
          <p:cNvSpPr/>
          <p:nvPr/>
        </p:nvSpPr>
        <p:spPr>
          <a:xfrm>
            <a:off x="6146915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7" name="object 1657"/>
          <p:cNvSpPr/>
          <p:nvPr/>
        </p:nvSpPr>
        <p:spPr>
          <a:xfrm>
            <a:off x="6206144" y="527650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8" name="object 1658"/>
          <p:cNvSpPr/>
          <p:nvPr/>
        </p:nvSpPr>
        <p:spPr>
          <a:xfrm>
            <a:off x="6253941" y="5276503"/>
            <a:ext cx="110143" cy="75854"/>
          </a:xfrm>
          <a:prstGeom prst="rect">
            <a:avLst/>
          </a:prstGeom>
          <a:blipFill>
            <a:blip r:embed="rId5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9" name="object 1659"/>
          <p:cNvSpPr/>
          <p:nvPr/>
        </p:nvSpPr>
        <p:spPr>
          <a:xfrm>
            <a:off x="6377593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0" name="object 1660"/>
          <p:cNvSpPr/>
          <p:nvPr/>
        </p:nvSpPr>
        <p:spPr>
          <a:xfrm>
            <a:off x="6437861" y="527650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1" name="object 1661"/>
          <p:cNvSpPr/>
          <p:nvPr/>
        </p:nvSpPr>
        <p:spPr>
          <a:xfrm>
            <a:off x="6488776" y="5276503"/>
            <a:ext cx="105987" cy="75854"/>
          </a:xfrm>
          <a:prstGeom prst="rect">
            <a:avLst/>
          </a:prstGeom>
          <a:blipFill>
            <a:blip r:embed="rId5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2" name="object 1662"/>
          <p:cNvSpPr/>
          <p:nvPr/>
        </p:nvSpPr>
        <p:spPr>
          <a:xfrm>
            <a:off x="6608271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3" name="object 1663"/>
          <p:cNvSpPr/>
          <p:nvPr/>
        </p:nvSpPr>
        <p:spPr>
          <a:xfrm>
            <a:off x="6660226" y="5276503"/>
            <a:ext cx="165215" cy="75854"/>
          </a:xfrm>
          <a:prstGeom prst="rect">
            <a:avLst/>
          </a:prstGeom>
          <a:blipFill>
            <a:blip r:embed="rId5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4" name="object 1664"/>
          <p:cNvSpPr/>
          <p:nvPr/>
        </p:nvSpPr>
        <p:spPr>
          <a:xfrm>
            <a:off x="6839988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5" name="object 1665"/>
          <p:cNvSpPr/>
          <p:nvPr/>
        </p:nvSpPr>
        <p:spPr>
          <a:xfrm>
            <a:off x="6951172" y="5276503"/>
            <a:ext cx="47798" cy="75854"/>
          </a:xfrm>
          <a:prstGeom prst="rect">
            <a:avLst/>
          </a:prstGeom>
          <a:blipFill>
            <a:blip r:embed="rId6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6" name="object 1666"/>
          <p:cNvSpPr/>
          <p:nvPr/>
        </p:nvSpPr>
        <p:spPr>
          <a:xfrm>
            <a:off x="7012478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7" name="object 1667"/>
          <p:cNvSpPr/>
          <p:nvPr/>
        </p:nvSpPr>
        <p:spPr>
          <a:xfrm>
            <a:off x="7072745" y="527650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8" name="object 1668"/>
          <p:cNvSpPr/>
          <p:nvPr/>
        </p:nvSpPr>
        <p:spPr>
          <a:xfrm>
            <a:off x="7124699" y="5276503"/>
            <a:ext cx="104948" cy="75854"/>
          </a:xfrm>
          <a:prstGeom prst="rect">
            <a:avLst/>
          </a:prstGeom>
          <a:blipFill>
            <a:blip r:embed="rId6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9" name="object 1669"/>
          <p:cNvSpPr/>
          <p:nvPr/>
        </p:nvSpPr>
        <p:spPr>
          <a:xfrm>
            <a:off x="7244195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0" name="object 1670"/>
          <p:cNvSpPr/>
          <p:nvPr/>
        </p:nvSpPr>
        <p:spPr>
          <a:xfrm>
            <a:off x="7295110" y="5276503"/>
            <a:ext cx="165215" cy="75854"/>
          </a:xfrm>
          <a:prstGeom prst="rect">
            <a:avLst/>
          </a:prstGeom>
          <a:blipFill>
            <a:blip r:embed="rId6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1" name="object 1671"/>
          <p:cNvSpPr/>
          <p:nvPr/>
        </p:nvSpPr>
        <p:spPr>
          <a:xfrm>
            <a:off x="7474873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2" name="object 1672"/>
          <p:cNvSpPr/>
          <p:nvPr/>
        </p:nvSpPr>
        <p:spPr>
          <a:xfrm>
            <a:off x="7585017" y="5277543"/>
            <a:ext cx="48837" cy="73775"/>
          </a:xfrm>
          <a:prstGeom prst="rect">
            <a:avLst/>
          </a:prstGeom>
          <a:blipFill>
            <a:blip r:embed="rId6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3" name="object 1673"/>
          <p:cNvSpPr/>
          <p:nvPr/>
        </p:nvSpPr>
        <p:spPr>
          <a:xfrm>
            <a:off x="7648402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4" name="object 1674"/>
          <p:cNvSpPr/>
          <p:nvPr/>
        </p:nvSpPr>
        <p:spPr>
          <a:xfrm>
            <a:off x="7699318" y="5276503"/>
            <a:ext cx="165215" cy="75854"/>
          </a:xfrm>
          <a:prstGeom prst="rect">
            <a:avLst/>
          </a:prstGeom>
          <a:blipFill>
            <a:blip r:embed="rId6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5" name="object 1675"/>
          <p:cNvSpPr/>
          <p:nvPr/>
        </p:nvSpPr>
        <p:spPr>
          <a:xfrm>
            <a:off x="7879079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6" name="object 1676"/>
          <p:cNvSpPr/>
          <p:nvPr/>
        </p:nvSpPr>
        <p:spPr>
          <a:xfrm>
            <a:off x="7939348" y="527650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7" name="object 1677"/>
          <p:cNvSpPr/>
          <p:nvPr/>
        </p:nvSpPr>
        <p:spPr>
          <a:xfrm>
            <a:off x="7989223" y="527650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8" name="object 1678"/>
          <p:cNvSpPr/>
          <p:nvPr/>
        </p:nvSpPr>
        <p:spPr>
          <a:xfrm>
            <a:off x="8040139" y="5276503"/>
            <a:ext cx="47798" cy="75854"/>
          </a:xfrm>
          <a:prstGeom prst="rect">
            <a:avLst/>
          </a:prstGeom>
          <a:blipFill>
            <a:blip r:embed="rId6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9" name="object 1679"/>
          <p:cNvSpPr/>
          <p:nvPr/>
        </p:nvSpPr>
        <p:spPr>
          <a:xfrm>
            <a:off x="8102484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0" name="object 1680"/>
          <p:cNvSpPr/>
          <p:nvPr/>
        </p:nvSpPr>
        <p:spPr>
          <a:xfrm>
            <a:off x="8162752" y="527650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4384" y="9144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7620" y="36576"/>
                </a:lnTo>
                <a:lnTo>
                  <a:pt x="3048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1" name="object 1681"/>
          <p:cNvSpPr/>
          <p:nvPr/>
        </p:nvSpPr>
        <p:spPr>
          <a:xfrm>
            <a:off x="8212629" y="527650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2" name="object 1682"/>
          <p:cNvSpPr/>
          <p:nvPr/>
        </p:nvSpPr>
        <p:spPr>
          <a:xfrm>
            <a:off x="8263544" y="5276503"/>
            <a:ext cx="47798" cy="75854"/>
          </a:xfrm>
          <a:prstGeom prst="rect">
            <a:avLst/>
          </a:prstGeom>
          <a:blipFill>
            <a:blip r:embed="rId6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3" name="object 1683"/>
          <p:cNvSpPr/>
          <p:nvPr/>
        </p:nvSpPr>
        <p:spPr>
          <a:xfrm>
            <a:off x="8325889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4" name="object 1684"/>
          <p:cNvSpPr/>
          <p:nvPr/>
        </p:nvSpPr>
        <p:spPr>
          <a:xfrm>
            <a:off x="8376805" y="5276503"/>
            <a:ext cx="108065" cy="74815"/>
          </a:xfrm>
          <a:prstGeom prst="rect">
            <a:avLst/>
          </a:prstGeom>
          <a:blipFill>
            <a:blip r:embed="rId6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5" name="object 1685"/>
          <p:cNvSpPr/>
          <p:nvPr/>
        </p:nvSpPr>
        <p:spPr>
          <a:xfrm>
            <a:off x="8501495" y="5276503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6" name="object 1686"/>
          <p:cNvSpPr/>
          <p:nvPr/>
        </p:nvSpPr>
        <p:spPr>
          <a:xfrm>
            <a:off x="8556567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7" name="object 1687"/>
          <p:cNvSpPr/>
          <p:nvPr/>
        </p:nvSpPr>
        <p:spPr>
          <a:xfrm>
            <a:off x="8610600" y="5276503"/>
            <a:ext cx="104948" cy="75854"/>
          </a:xfrm>
          <a:prstGeom prst="rect">
            <a:avLst/>
          </a:prstGeom>
          <a:blipFill>
            <a:blip r:embed="rId6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8" name="object 1688"/>
          <p:cNvSpPr/>
          <p:nvPr/>
        </p:nvSpPr>
        <p:spPr>
          <a:xfrm>
            <a:off x="8730095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9" name="object 1689"/>
          <p:cNvSpPr/>
          <p:nvPr/>
        </p:nvSpPr>
        <p:spPr>
          <a:xfrm>
            <a:off x="8812183" y="5276503"/>
            <a:ext cx="133003" cy="95250"/>
          </a:xfrm>
          <a:prstGeom prst="rect">
            <a:avLst/>
          </a:prstGeom>
          <a:blipFill>
            <a:blip r:embed="rId6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0" name="object 1690"/>
          <p:cNvSpPr/>
          <p:nvPr/>
        </p:nvSpPr>
        <p:spPr>
          <a:xfrm>
            <a:off x="8960774" y="534196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1" name="object 1691"/>
          <p:cNvSpPr/>
          <p:nvPr/>
        </p:nvSpPr>
        <p:spPr>
          <a:xfrm>
            <a:off x="3025486" y="5458691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29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2" name="object 1692"/>
          <p:cNvSpPr/>
          <p:nvPr/>
        </p:nvSpPr>
        <p:spPr>
          <a:xfrm>
            <a:off x="3030162" y="5466483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3" name="object 1693"/>
          <p:cNvSpPr/>
          <p:nvPr/>
        </p:nvSpPr>
        <p:spPr>
          <a:xfrm>
            <a:off x="3025486" y="5545282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4" name="object 1694"/>
          <p:cNvSpPr/>
          <p:nvPr/>
        </p:nvSpPr>
        <p:spPr>
          <a:xfrm>
            <a:off x="3081597" y="5458344"/>
            <a:ext cx="47798" cy="75854"/>
          </a:xfrm>
          <a:prstGeom prst="rect">
            <a:avLst/>
          </a:prstGeom>
          <a:blipFill>
            <a:blip r:embed="rId6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5" name="object 1695"/>
          <p:cNvSpPr/>
          <p:nvPr/>
        </p:nvSpPr>
        <p:spPr>
          <a:xfrm>
            <a:off x="3146021" y="545834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6" name="object 1696"/>
          <p:cNvSpPr/>
          <p:nvPr/>
        </p:nvSpPr>
        <p:spPr>
          <a:xfrm>
            <a:off x="3202132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7" name="object 1697"/>
          <p:cNvSpPr/>
          <p:nvPr/>
        </p:nvSpPr>
        <p:spPr>
          <a:xfrm>
            <a:off x="3261360" y="545834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8" name="object 1698"/>
          <p:cNvSpPr/>
          <p:nvPr/>
        </p:nvSpPr>
        <p:spPr>
          <a:xfrm>
            <a:off x="3313315" y="5458344"/>
            <a:ext cx="104948" cy="75854"/>
          </a:xfrm>
          <a:prstGeom prst="rect">
            <a:avLst/>
          </a:prstGeom>
          <a:blipFill>
            <a:blip r:embed="rId6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9" name="object 1699"/>
          <p:cNvSpPr/>
          <p:nvPr/>
        </p:nvSpPr>
        <p:spPr>
          <a:xfrm>
            <a:off x="3432810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0" name="object 1700"/>
          <p:cNvSpPr/>
          <p:nvPr/>
        </p:nvSpPr>
        <p:spPr>
          <a:xfrm>
            <a:off x="3483726" y="5458344"/>
            <a:ext cx="48837" cy="74815"/>
          </a:xfrm>
          <a:prstGeom prst="rect">
            <a:avLst/>
          </a:prstGeom>
          <a:blipFill>
            <a:blip r:embed="rId5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1" name="object 1701"/>
          <p:cNvSpPr/>
          <p:nvPr/>
        </p:nvSpPr>
        <p:spPr>
          <a:xfrm>
            <a:off x="3550228" y="545834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2" name="object 1702"/>
          <p:cNvSpPr/>
          <p:nvPr/>
        </p:nvSpPr>
        <p:spPr>
          <a:xfrm>
            <a:off x="3602182" y="5458344"/>
            <a:ext cx="47798" cy="75854"/>
          </a:xfrm>
          <a:prstGeom prst="rect">
            <a:avLst/>
          </a:prstGeom>
          <a:blipFill>
            <a:blip r:embed="rId6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3" name="object 1703"/>
          <p:cNvSpPr/>
          <p:nvPr/>
        </p:nvSpPr>
        <p:spPr>
          <a:xfrm>
            <a:off x="3663488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4" name="object 1704"/>
          <p:cNvSpPr/>
          <p:nvPr/>
        </p:nvSpPr>
        <p:spPr>
          <a:xfrm>
            <a:off x="3752850" y="545834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5" name="object 1705"/>
          <p:cNvSpPr/>
          <p:nvPr/>
        </p:nvSpPr>
        <p:spPr>
          <a:xfrm>
            <a:off x="3801748" y="5458344"/>
            <a:ext cx="49815" cy="75854"/>
          </a:xfrm>
          <a:prstGeom prst="rect">
            <a:avLst/>
          </a:prstGeom>
          <a:blipFill>
            <a:blip r:embed="rId6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6" name="object 1706"/>
          <p:cNvSpPr/>
          <p:nvPr/>
        </p:nvSpPr>
        <p:spPr>
          <a:xfrm>
            <a:off x="3866111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7" name="object 1707"/>
          <p:cNvSpPr/>
          <p:nvPr/>
        </p:nvSpPr>
        <p:spPr>
          <a:xfrm>
            <a:off x="3925339" y="545834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8" name="object 1708"/>
          <p:cNvSpPr/>
          <p:nvPr/>
        </p:nvSpPr>
        <p:spPr>
          <a:xfrm>
            <a:off x="3977294" y="5458344"/>
            <a:ext cx="104892" cy="75854"/>
          </a:xfrm>
          <a:prstGeom prst="rect">
            <a:avLst/>
          </a:prstGeom>
          <a:blipFill>
            <a:blip r:embed="rId6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9" name="object 1709"/>
          <p:cNvSpPr/>
          <p:nvPr/>
        </p:nvSpPr>
        <p:spPr>
          <a:xfrm>
            <a:off x="4096788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0" name="object 1710"/>
          <p:cNvSpPr/>
          <p:nvPr/>
        </p:nvSpPr>
        <p:spPr>
          <a:xfrm>
            <a:off x="4178877" y="5458344"/>
            <a:ext cx="105987" cy="75854"/>
          </a:xfrm>
          <a:prstGeom prst="rect">
            <a:avLst/>
          </a:prstGeom>
          <a:blipFill>
            <a:blip r:embed="rId6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1" name="object 1711"/>
          <p:cNvSpPr/>
          <p:nvPr/>
        </p:nvSpPr>
        <p:spPr>
          <a:xfrm>
            <a:off x="4299411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2" name="object 1712"/>
          <p:cNvSpPr/>
          <p:nvPr/>
        </p:nvSpPr>
        <p:spPr>
          <a:xfrm>
            <a:off x="4350327" y="5458344"/>
            <a:ext cx="165215" cy="74815"/>
          </a:xfrm>
          <a:prstGeom prst="rect">
            <a:avLst/>
          </a:prstGeom>
          <a:blipFill>
            <a:blip r:embed="rId6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3" name="object 1713"/>
          <p:cNvSpPr/>
          <p:nvPr/>
        </p:nvSpPr>
        <p:spPr>
          <a:xfrm>
            <a:off x="4530090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4" name="object 1714"/>
          <p:cNvSpPr/>
          <p:nvPr/>
        </p:nvSpPr>
        <p:spPr>
          <a:xfrm>
            <a:off x="4640233" y="5459384"/>
            <a:ext cx="48837" cy="73775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5" name="object 1715"/>
          <p:cNvSpPr/>
          <p:nvPr/>
        </p:nvSpPr>
        <p:spPr>
          <a:xfrm>
            <a:off x="4703618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6" name="object 1716"/>
          <p:cNvSpPr/>
          <p:nvPr/>
        </p:nvSpPr>
        <p:spPr>
          <a:xfrm>
            <a:off x="4754533" y="5458344"/>
            <a:ext cx="165215" cy="75854"/>
          </a:xfrm>
          <a:prstGeom prst="rect">
            <a:avLst/>
          </a:prstGeom>
          <a:blipFill>
            <a:blip r:embed="rId6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7" name="object 1717"/>
          <p:cNvSpPr/>
          <p:nvPr/>
        </p:nvSpPr>
        <p:spPr>
          <a:xfrm>
            <a:off x="4934296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8" name="object 1718"/>
          <p:cNvSpPr/>
          <p:nvPr/>
        </p:nvSpPr>
        <p:spPr>
          <a:xfrm>
            <a:off x="5016385" y="5458344"/>
            <a:ext cx="105987" cy="75854"/>
          </a:xfrm>
          <a:prstGeom prst="rect">
            <a:avLst/>
          </a:prstGeom>
          <a:blipFill>
            <a:blip r:embed="rId6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9" name="object 1719"/>
          <p:cNvSpPr/>
          <p:nvPr/>
        </p:nvSpPr>
        <p:spPr>
          <a:xfrm>
            <a:off x="5135880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0" name="object 1720"/>
          <p:cNvSpPr/>
          <p:nvPr/>
        </p:nvSpPr>
        <p:spPr>
          <a:xfrm>
            <a:off x="5196148" y="545834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1" name="object 1721"/>
          <p:cNvSpPr/>
          <p:nvPr/>
        </p:nvSpPr>
        <p:spPr>
          <a:xfrm>
            <a:off x="5247063" y="5458344"/>
            <a:ext cx="105987" cy="75854"/>
          </a:xfrm>
          <a:prstGeom prst="rect">
            <a:avLst/>
          </a:prstGeom>
          <a:blipFill>
            <a:blip r:embed="rId6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2" name="object 1722"/>
          <p:cNvSpPr/>
          <p:nvPr/>
        </p:nvSpPr>
        <p:spPr>
          <a:xfrm>
            <a:off x="5367597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3" name="object 1723"/>
          <p:cNvSpPr/>
          <p:nvPr/>
        </p:nvSpPr>
        <p:spPr>
          <a:xfrm>
            <a:off x="5445529" y="5459383"/>
            <a:ext cx="110144" cy="74815"/>
          </a:xfrm>
          <a:prstGeom prst="rect">
            <a:avLst/>
          </a:prstGeom>
          <a:blipFill>
            <a:blip r:embed="rId6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4" name="object 1724"/>
          <p:cNvSpPr/>
          <p:nvPr/>
        </p:nvSpPr>
        <p:spPr>
          <a:xfrm>
            <a:off x="5569180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5" name="object 1725"/>
          <p:cNvSpPr/>
          <p:nvPr/>
        </p:nvSpPr>
        <p:spPr>
          <a:xfrm>
            <a:off x="5649191" y="5458344"/>
            <a:ext cx="108065" cy="75854"/>
          </a:xfrm>
          <a:prstGeom prst="rect">
            <a:avLst/>
          </a:prstGeom>
          <a:blipFill>
            <a:blip r:embed="rId6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6" name="object 1726"/>
          <p:cNvSpPr/>
          <p:nvPr/>
        </p:nvSpPr>
        <p:spPr>
          <a:xfrm>
            <a:off x="5771803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7" name="object 1727"/>
          <p:cNvSpPr/>
          <p:nvPr/>
        </p:nvSpPr>
        <p:spPr>
          <a:xfrm>
            <a:off x="5795703" y="5459383"/>
            <a:ext cx="105987" cy="74815"/>
          </a:xfrm>
          <a:prstGeom prst="rect">
            <a:avLst/>
          </a:prstGeom>
          <a:blipFill>
            <a:blip r:embed="rId6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8" name="object 1728"/>
          <p:cNvSpPr/>
          <p:nvPr/>
        </p:nvSpPr>
        <p:spPr>
          <a:xfrm>
            <a:off x="5916237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9" name="object 1729"/>
          <p:cNvSpPr/>
          <p:nvPr/>
        </p:nvSpPr>
        <p:spPr>
          <a:xfrm>
            <a:off x="5998326" y="5458344"/>
            <a:ext cx="103908" cy="75854"/>
          </a:xfrm>
          <a:prstGeom prst="rect">
            <a:avLst/>
          </a:prstGeom>
          <a:blipFill>
            <a:blip r:embed="rId6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0" name="object 1730"/>
          <p:cNvSpPr/>
          <p:nvPr/>
        </p:nvSpPr>
        <p:spPr>
          <a:xfrm>
            <a:off x="6117820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1" name="object 1731"/>
          <p:cNvSpPr/>
          <p:nvPr/>
        </p:nvSpPr>
        <p:spPr>
          <a:xfrm>
            <a:off x="6169776" y="5458344"/>
            <a:ext cx="165215" cy="75854"/>
          </a:xfrm>
          <a:prstGeom prst="rect">
            <a:avLst/>
          </a:prstGeom>
          <a:blipFill>
            <a:blip r:embed="rId6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2" name="object 1732"/>
          <p:cNvSpPr/>
          <p:nvPr/>
        </p:nvSpPr>
        <p:spPr>
          <a:xfrm>
            <a:off x="6348498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3" name="object 1733"/>
          <p:cNvSpPr/>
          <p:nvPr/>
        </p:nvSpPr>
        <p:spPr>
          <a:xfrm>
            <a:off x="6400453" y="5458344"/>
            <a:ext cx="165215" cy="75854"/>
          </a:xfrm>
          <a:prstGeom prst="rect">
            <a:avLst/>
          </a:prstGeom>
          <a:blipFill>
            <a:blip r:embed="rId6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4" name="object 1734"/>
          <p:cNvSpPr/>
          <p:nvPr/>
        </p:nvSpPr>
        <p:spPr>
          <a:xfrm>
            <a:off x="6580216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5" name="object 1735"/>
          <p:cNvSpPr/>
          <p:nvPr/>
        </p:nvSpPr>
        <p:spPr>
          <a:xfrm>
            <a:off x="6639445" y="545834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6" name="object 1736"/>
          <p:cNvSpPr/>
          <p:nvPr/>
        </p:nvSpPr>
        <p:spPr>
          <a:xfrm>
            <a:off x="6689321" y="545834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7" name="object 1737"/>
          <p:cNvSpPr/>
          <p:nvPr/>
        </p:nvSpPr>
        <p:spPr>
          <a:xfrm>
            <a:off x="6740237" y="5459384"/>
            <a:ext cx="48837" cy="73775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8" name="object 1738"/>
          <p:cNvSpPr/>
          <p:nvPr/>
        </p:nvSpPr>
        <p:spPr>
          <a:xfrm>
            <a:off x="6803620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9" name="object 1739"/>
          <p:cNvSpPr/>
          <p:nvPr/>
        </p:nvSpPr>
        <p:spPr>
          <a:xfrm>
            <a:off x="6884671" y="5458344"/>
            <a:ext cx="822959" cy="90401"/>
          </a:xfrm>
          <a:prstGeom prst="rect">
            <a:avLst/>
          </a:prstGeom>
          <a:blipFill>
            <a:blip r:embed="rId6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0" name="object 1740"/>
          <p:cNvSpPr/>
          <p:nvPr/>
        </p:nvSpPr>
        <p:spPr>
          <a:xfrm>
            <a:off x="7780367" y="5458344"/>
            <a:ext cx="105987" cy="75854"/>
          </a:xfrm>
          <a:prstGeom prst="rect">
            <a:avLst/>
          </a:prstGeom>
          <a:blipFill>
            <a:blip r:embed="rId6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1" name="object 1741"/>
          <p:cNvSpPr/>
          <p:nvPr/>
        </p:nvSpPr>
        <p:spPr>
          <a:xfrm>
            <a:off x="7899862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2" name="object 1742"/>
          <p:cNvSpPr/>
          <p:nvPr/>
        </p:nvSpPr>
        <p:spPr>
          <a:xfrm>
            <a:off x="7951817" y="5458344"/>
            <a:ext cx="165215" cy="75854"/>
          </a:xfrm>
          <a:prstGeom prst="rect">
            <a:avLst/>
          </a:prstGeom>
          <a:blipFill>
            <a:blip r:embed="rId6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3" name="object 1743"/>
          <p:cNvSpPr/>
          <p:nvPr/>
        </p:nvSpPr>
        <p:spPr>
          <a:xfrm>
            <a:off x="8131578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4" name="object 1744"/>
          <p:cNvSpPr/>
          <p:nvPr/>
        </p:nvSpPr>
        <p:spPr>
          <a:xfrm>
            <a:off x="8219902" y="545834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5" name="object 1745"/>
          <p:cNvSpPr/>
          <p:nvPr/>
        </p:nvSpPr>
        <p:spPr>
          <a:xfrm>
            <a:off x="8267699" y="5459383"/>
            <a:ext cx="51955" cy="73775"/>
          </a:xfrm>
          <a:prstGeom prst="rect">
            <a:avLst/>
          </a:prstGeom>
          <a:blipFill>
            <a:blip r:embed="rId2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6" name="object 1746"/>
          <p:cNvSpPr/>
          <p:nvPr/>
        </p:nvSpPr>
        <p:spPr>
          <a:xfrm>
            <a:off x="8333163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7" name="object 1747"/>
          <p:cNvSpPr/>
          <p:nvPr/>
        </p:nvSpPr>
        <p:spPr>
          <a:xfrm>
            <a:off x="8412133" y="5458344"/>
            <a:ext cx="109105" cy="75854"/>
          </a:xfrm>
          <a:prstGeom prst="rect">
            <a:avLst/>
          </a:prstGeom>
          <a:blipFill>
            <a:blip r:embed="rId6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8" name="object 1748"/>
          <p:cNvSpPr/>
          <p:nvPr/>
        </p:nvSpPr>
        <p:spPr>
          <a:xfrm>
            <a:off x="8535785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9" name="object 1749"/>
          <p:cNvSpPr/>
          <p:nvPr/>
        </p:nvSpPr>
        <p:spPr>
          <a:xfrm>
            <a:off x="8566959" y="545834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7620" y="36576"/>
                </a:lnTo>
                <a:lnTo>
                  <a:pt x="3048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0" name="object 1750"/>
          <p:cNvSpPr/>
          <p:nvPr/>
        </p:nvSpPr>
        <p:spPr>
          <a:xfrm>
            <a:off x="8617873" y="5458344"/>
            <a:ext cx="104948" cy="75854"/>
          </a:xfrm>
          <a:prstGeom prst="rect">
            <a:avLst/>
          </a:prstGeom>
          <a:blipFill>
            <a:blip r:embed="rId6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1" name="object 1751"/>
          <p:cNvSpPr/>
          <p:nvPr/>
        </p:nvSpPr>
        <p:spPr>
          <a:xfrm>
            <a:off x="8737369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2" name="object 1752"/>
          <p:cNvSpPr/>
          <p:nvPr/>
        </p:nvSpPr>
        <p:spPr>
          <a:xfrm>
            <a:off x="8818461" y="5458344"/>
            <a:ext cx="135038" cy="95250"/>
          </a:xfrm>
          <a:prstGeom prst="rect">
            <a:avLst/>
          </a:prstGeom>
          <a:blipFill>
            <a:blip r:embed="rId6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3" name="object 1753"/>
          <p:cNvSpPr/>
          <p:nvPr/>
        </p:nvSpPr>
        <p:spPr>
          <a:xfrm>
            <a:off x="8969086" y="552380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4" name="object 1754"/>
          <p:cNvSpPr/>
          <p:nvPr/>
        </p:nvSpPr>
        <p:spPr>
          <a:xfrm>
            <a:off x="3025486" y="5640532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29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5" name="object 1755"/>
          <p:cNvSpPr/>
          <p:nvPr/>
        </p:nvSpPr>
        <p:spPr>
          <a:xfrm>
            <a:off x="3030162" y="5648324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6" name="object 1756"/>
          <p:cNvSpPr/>
          <p:nvPr/>
        </p:nvSpPr>
        <p:spPr>
          <a:xfrm>
            <a:off x="3025486" y="5727123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7" name="object 1757"/>
          <p:cNvSpPr/>
          <p:nvPr/>
        </p:nvSpPr>
        <p:spPr>
          <a:xfrm>
            <a:off x="3087832" y="564018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8" name="object 1758"/>
          <p:cNvSpPr/>
          <p:nvPr/>
        </p:nvSpPr>
        <p:spPr>
          <a:xfrm>
            <a:off x="3139786" y="5640185"/>
            <a:ext cx="47798" cy="75854"/>
          </a:xfrm>
          <a:prstGeom prst="rect">
            <a:avLst/>
          </a:prstGeom>
          <a:blipFill>
            <a:blip r:embed="rId6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9" name="object 1759"/>
          <p:cNvSpPr/>
          <p:nvPr/>
        </p:nvSpPr>
        <p:spPr>
          <a:xfrm>
            <a:off x="3202132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0" name="object 1760"/>
          <p:cNvSpPr/>
          <p:nvPr/>
        </p:nvSpPr>
        <p:spPr>
          <a:xfrm>
            <a:off x="3253047" y="5640185"/>
            <a:ext cx="165215" cy="75854"/>
          </a:xfrm>
          <a:prstGeom prst="rect">
            <a:avLst/>
          </a:prstGeom>
          <a:blipFill>
            <a:blip r:embed="rId6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1" name="object 1761"/>
          <p:cNvSpPr/>
          <p:nvPr/>
        </p:nvSpPr>
        <p:spPr>
          <a:xfrm>
            <a:off x="3432810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2" name="object 1762"/>
          <p:cNvSpPr/>
          <p:nvPr/>
        </p:nvSpPr>
        <p:spPr>
          <a:xfrm>
            <a:off x="3492038" y="564018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9144" y="24384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3" name="object 1763"/>
          <p:cNvSpPr/>
          <p:nvPr/>
        </p:nvSpPr>
        <p:spPr>
          <a:xfrm>
            <a:off x="3543992" y="5640185"/>
            <a:ext cx="105987" cy="75854"/>
          </a:xfrm>
          <a:prstGeom prst="rect">
            <a:avLst/>
          </a:prstGeom>
          <a:blipFill>
            <a:blip r:embed="rId6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4" name="object 1764"/>
          <p:cNvSpPr/>
          <p:nvPr/>
        </p:nvSpPr>
        <p:spPr>
          <a:xfrm>
            <a:off x="3663488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5" name="object 1765"/>
          <p:cNvSpPr/>
          <p:nvPr/>
        </p:nvSpPr>
        <p:spPr>
          <a:xfrm>
            <a:off x="3744580" y="5640185"/>
            <a:ext cx="106983" cy="75854"/>
          </a:xfrm>
          <a:prstGeom prst="rect">
            <a:avLst/>
          </a:prstGeom>
          <a:blipFill>
            <a:blip r:embed="rId6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6" name="object 1766"/>
          <p:cNvSpPr/>
          <p:nvPr/>
        </p:nvSpPr>
        <p:spPr>
          <a:xfrm>
            <a:off x="3866111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7" name="object 1767"/>
          <p:cNvSpPr/>
          <p:nvPr/>
        </p:nvSpPr>
        <p:spPr>
          <a:xfrm>
            <a:off x="3917026" y="5640185"/>
            <a:ext cx="165215" cy="75854"/>
          </a:xfrm>
          <a:prstGeom prst="rect">
            <a:avLst/>
          </a:prstGeom>
          <a:blipFill>
            <a:blip r:embed="rId6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8" name="object 1768"/>
          <p:cNvSpPr/>
          <p:nvPr/>
        </p:nvSpPr>
        <p:spPr>
          <a:xfrm>
            <a:off x="4096788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9" name="object 1769"/>
          <p:cNvSpPr/>
          <p:nvPr/>
        </p:nvSpPr>
        <p:spPr>
          <a:xfrm>
            <a:off x="4157057" y="564018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0" name="object 1770"/>
          <p:cNvSpPr/>
          <p:nvPr/>
        </p:nvSpPr>
        <p:spPr>
          <a:xfrm>
            <a:off x="4207972" y="5640185"/>
            <a:ext cx="105925" cy="75854"/>
          </a:xfrm>
          <a:prstGeom prst="rect">
            <a:avLst/>
          </a:prstGeom>
          <a:blipFill>
            <a:blip r:embed="rId6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1" name="object 1771"/>
          <p:cNvSpPr/>
          <p:nvPr/>
        </p:nvSpPr>
        <p:spPr>
          <a:xfrm>
            <a:off x="4327467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2" name="object 1772"/>
          <p:cNvSpPr/>
          <p:nvPr/>
        </p:nvSpPr>
        <p:spPr>
          <a:xfrm>
            <a:off x="4387735" y="564018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3" name="object 1773"/>
          <p:cNvSpPr/>
          <p:nvPr/>
        </p:nvSpPr>
        <p:spPr>
          <a:xfrm>
            <a:off x="4437611" y="564018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4" name="object 1774"/>
          <p:cNvSpPr/>
          <p:nvPr/>
        </p:nvSpPr>
        <p:spPr>
          <a:xfrm>
            <a:off x="4489566" y="5640185"/>
            <a:ext cx="47798" cy="75854"/>
          </a:xfrm>
          <a:prstGeom prst="rect">
            <a:avLst/>
          </a:prstGeom>
          <a:blipFill>
            <a:blip r:embed="rId6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5" name="object 1775"/>
          <p:cNvSpPr/>
          <p:nvPr/>
        </p:nvSpPr>
        <p:spPr>
          <a:xfrm>
            <a:off x="4550871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6" name="object 1776"/>
          <p:cNvSpPr/>
          <p:nvPr/>
        </p:nvSpPr>
        <p:spPr>
          <a:xfrm>
            <a:off x="4629842" y="5640185"/>
            <a:ext cx="109104" cy="75854"/>
          </a:xfrm>
          <a:prstGeom prst="rect">
            <a:avLst/>
          </a:prstGeom>
          <a:blipFill>
            <a:blip r:embed="rId6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7" name="object 1777"/>
          <p:cNvSpPr/>
          <p:nvPr/>
        </p:nvSpPr>
        <p:spPr>
          <a:xfrm>
            <a:off x="4753494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8" name="object 1778"/>
          <p:cNvSpPr/>
          <p:nvPr/>
        </p:nvSpPr>
        <p:spPr>
          <a:xfrm>
            <a:off x="4812722" y="564018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9" name="object 1779"/>
          <p:cNvSpPr/>
          <p:nvPr/>
        </p:nvSpPr>
        <p:spPr>
          <a:xfrm>
            <a:off x="4862599" y="564018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0" name="object 1780"/>
          <p:cNvSpPr/>
          <p:nvPr/>
        </p:nvSpPr>
        <p:spPr>
          <a:xfrm>
            <a:off x="4914553" y="5641224"/>
            <a:ext cx="47798" cy="74815"/>
          </a:xfrm>
          <a:prstGeom prst="rect">
            <a:avLst/>
          </a:prstGeom>
          <a:blipFill>
            <a:blip r:embed="rId6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1" name="object 1781"/>
          <p:cNvSpPr/>
          <p:nvPr/>
        </p:nvSpPr>
        <p:spPr>
          <a:xfrm>
            <a:off x="4976899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2" name="object 1782"/>
          <p:cNvSpPr/>
          <p:nvPr/>
        </p:nvSpPr>
        <p:spPr>
          <a:xfrm>
            <a:off x="5065222" y="564018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3" name="object 1783"/>
          <p:cNvSpPr/>
          <p:nvPr/>
        </p:nvSpPr>
        <p:spPr>
          <a:xfrm>
            <a:off x="5117176" y="5640185"/>
            <a:ext cx="47737" cy="75854"/>
          </a:xfrm>
          <a:prstGeom prst="rect">
            <a:avLst/>
          </a:prstGeom>
          <a:blipFill>
            <a:blip r:embed="rId6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4" name="object 1784"/>
          <p:cNvSpPr/>
          <p:nvPr/>
        </p:nvSpPr>
        <p:spPr>
          <a:xfrm>
            <a:off x="5178483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5" name="object 1785"/>
          <p:cNvSpPr/>
          <p:nvPr/>
        </p:nvSpPr>
        <p:spPr>
          <a:xfrm>
            <a:off x="5230437" y="5640185"/>
            <a:ext cx="48837" cy="74815"/>
          </a:xfrm>
          <a:prstGeom prst="rect">
            <a:avLst/>
          </a:prstGeom>
          <a:blipFill>
            <a:blip r:embed="rId6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6" name="object 1786"/>
          <p:cNvSpPr/>
          <p:nvPr/>
        </p:nvSpPr>
        <p:spPr>
          <a:xfrm>
            <a:off x="5295900" y="564018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7" name="object 1787"/>
          <p:cNvSpPr/>
          <p:nvPr/>
        </p:nvSpPr>
        <p:spPr>
          <a:xfrm>
            <a:off x="5343697" y="5641224"/>
            <a:ext cx="51955" cy="73775"/>
          </a:xfrm>
          <a:prstGeom prst="rect">
            <a:avLst/>
          </a:prstGeom>
          <a:blipFill>
            <a:blip r:embed="rId2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8" name="object 1788"/>
          <p:cNvSpPr/>
          <p:nvPr/>
        </p:nvSpPr>
        <p:spPr>
          <a:xfrm>
            <a:off x="5409160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9" name="object 1789"/>
          <p:cNvSpPr/>
          <p:nvPr/>
        </p:nvSpPr>
        <p:spPr>
          <a:xfrm>
            <a:off x="5469429" y="564018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0" name="object 1790"/>
          <p:cNvSpPr/>
          <p:nvPr/>
        </p:nvSpPr>
        <p:spPr>
          <a:xfrm>
            <a:off x="5521383" y="5641224"/>
            <a:ext cx="104948" cy="74815"/>
          </a:xfrm>
          <a:prstGeom prst="rect">
            <a:avLst/>
          </a:prstGeom>
          <a:blipFill>
            <a:blip r:embed="rId6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1" name="object 1791"/>
          <p:cNvSpPr/>
          <p:nvPr/>
        </p:nvSpPr>
        <p:spPr>
          <a:xfrm>
            <a:off x="5640878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2" name="object 1792"/>
          <p:cNvSpPr/>
          <p:nvPr/>
        </p:nvSpPr>
        <p:spPr>
          <a:xfrm>
            <a:off x="5700106" y="564018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3" name="object 1793"/>
          <p:cNvSpPr/>
          <p:nvPr/>
        </p:nvSpPr>
        <p:spPr>
          <a:xfrm>
            <a:off x="5752060" y="5640185"/>
            <a:ext cx="104887" cy="75854"/>
          </a:xfrm>
          <a:prstGeom prst="rect">
            <a:avLst/>
          </a:prstGeom>
          <a:blipFill>
            <a:blip r:embed="rId6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4" name="object 1794"/>
          <p:cNvSpPr/>
          <p:nvPr/>
        </p:nvSpPr>
        <p:spPr>
          <a:xfrm>
            <a:off x="5871556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5" name="object 1795"/>
          <p:cNvSpPr/>
          <p:nvPr/>
        </p:nvSpPr>
        <p:spPr>
          <a:xfrm>
            <a:off x="5894417" y="5640185"/>
            <a:ext cx="165215" cy="75854"/>
          </a:xfrm>
          <a:prstGeom prst="rect">
            <a:avLst/>
          </a:prstGeom>
          <a:blipFill>
            <a:blip r:embed="rId6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6" name="object 1796"/>
          <p:cNvSpPr/>
          <p:nvPr/>
        </p:nvSpPr>
        <p:spPr>
          <a:xfrm>
            <a:off x="6074179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7" name="object 1797"/>
          <p:cNvSpPr/>
          <p:nvPr/>
        </p:nvSpPr>
        <p:spPr>
          <a:xfrm>
            <a:off x="6156267" y="5641224"/>
            <a:ext cx="104948" cy="74815"/>
          </a:xfrm>
          <a:prstGeom prst="rect">
            <a:avLst/>
          </a:prstGeom>
          <a:blipFill>
            <a:blip r:embed="rId6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8" name="object 1798"/>
          <p:cNvSpPr/>
          <p:nvPr/>
        </p:nvSpPr>
        <p:spPr>
          <a:xfrm>
            <a:off x="6275763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9" name="object 1799"/>
          <p:cNvSpPr/>
          <p:nvPr/>
        </p:nvSpPr>
        <p:spPr>
          <a:xfrm>
            <a:off x="6336030" y="564018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0" name="object 1800"/>
          <p:cNvSpPr/>
          <p:nvPr/>
        </p:nvSpPr>
        <p:spPr>
          <a:xfrm>
            <a:off x="6385906" y="5640185"/>
            <a:ext cx="105987" cy="74815"/>
          </a:xfrm>
          <a:prstGeom prst="rect">
            <a:avLst/>
          </a:prstGeom>
          <a:blipFill>
            <a:blip r:embed="rId6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1" name="object 1801"/>
          <p:cNvSpPr/>
          <p:nvPr/>
        </p:nvSpPr>
        <p:spPr>
          <a:xfrm>
            <a:off x="6506441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2" name="object 1802"/>
          <p:cNvSpPr/>
          <p:nvPr/>
        </p:nvSpPr>
        <p:spPr>
          <a:xfrm>
            <a:off x="6558396" y="5640185"/>
            <a:ext cx="48837" cy="74815"/>
          </a:xfrm>
          <a:prstGeom prst="rect">
            <a:avLst/>
          </a:prstGeom>
          <a:blipFill>
            <a:blip r:embed="rId6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3" name="object 1803"/>
          <p:cNvSpPr/>
          <p:nvPr/>
        </p:nvSpPr>
        <p:spPr>
          <a:xfrm>
            <a:off x="6623858" y="564018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9144" y="24384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4" name="object 1804"/>
          <p:cNvSpPr/>
          <p:nvPr/>
        </p:nvSpPr>
        <p:spPr>
          <a:xfrm>
            <a:off x="6671655" y="5641224"/>
            <a:ext cx="51955" cy="73775"/>
          </a:xfrm>
          <a:prstGeom prst="rect">
            <a:avLst/>
          </a:prstGeom>
          <a:blipFill>
            <a:blip r:embed="rId2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5" name="object 1805"/>
          <p:cNvSpPr/>
          <p:nvPr/>
        </p:nvSpPr>
        <p:spPr>
          <a:xfrm>
            <a:off x="6738158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6" name="object 1806"/>
          <p:cNvSpPr/>
          <p:nvPr/>
        </p:nvSpPr>
        <p:spPr>
          <a:xfrm>
            <a:off x="6789074" y="5640185"/>
            <a:ext cx="165154" cy="75854"/>
          </a:xfrm>
          <a:prstGeom prst="rect">
            <a:avLst/>
          </a:prstGeom>
          <a:blipFill>
            <a:blip r:embed="rId6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7" name="object 1807"/>
          <p:cNvSpPr/>
          <p:nvPr/>
        </p:nvSpPr>
        <p:spPr>
          <a:xfrm>
            <a:off x="6968836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8" name="object 1808"/>
          <p:cNvSpPr/>
          <p:nvPr/>
        </p:nvSpPr>
        <p:spPr>
          <a:xfrm>
            <a:off x="7029104" y="5640185"/>
            <a:ext cx="27276" cy="74901"/>
          </a:xfrm>
          <a:custGeom>
            <a:avLst/>
            <a:gdLst/>
            <a:ahLst/>
            <a:cxnLst/>
            <a:rect l="l" t="t" r="r" b="b"/>
            <a:pathLst>
              <a:path w="40004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4384" y="9144"/>
                </a:lnTo>
                <a:lnTo>
                  <a:pt x="28956" y="4572"/>
                </a:lnTo>
                <a:lnTo>
                  <a:pt x="32004" y="0"/>
                </a:lnTo>
                <a:lnTo>
                  <a:pt x="39624" y="0"/>
                </a:lnTo>
                <a:lnTo>
                  <a:pt x="39624" y="24384"/>
                </a:lnTo>
                <a:lnTo>
                  <a:pt x="25908" y="24384"/>
                </a:lnTo>
                <a:lnTo>
                  <a:pt x="22860" y="27432"/>
                </a:lnTo>
                <a:lnTo>
                  <a:pt x="13716" y="33528"/>
                </a:lnTo>
                <a:lnTo>
                  <a:pt x="7620" y="36576"/>
                </a:lnTo>
                <a:lnTo>
                  <a:pt x="3048" y="39624"/>
                </a:lnTo>
                <a:lnTo>
                  <a:pt x="0" y="41148"/>
                </a:lnTo>
                <a:close/>
              </a:path>
              <a:path w="40004" h="109854">
                <a:moveTo>
                  <a:pt x="39624" y="109728"/>
                </a:moveTo>
                <a:lnTo>
                  <a:pt x="25908" y="109728"/>
                </a:lnTo>
                <a:lnTo>
                  <a:pt x="25908" y="24384"/>
                </a:lnTo>
                <a:lnTo>
                  <a:pt x="39624" y="24384"/>
                </a:lnTo>
                <a:lnTo>
                  <a:pt x="39624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9" name="object 1809"/>
          <p:cNvSpPr/>
          <p:nvPr/>
        </p:nvSpPr>
        <p:spPr>
          <a:xfrm>
            <a:off x="7077941" y="5640185"/>
            <a:ext cx="108065" cy="75853"/>
          </a:xfrm>
          <a:prstGeom prst="rect">
            <a:avLst/>
          </a:prstGeom>
          <a:blipFill>
            <a:blip r:embed="rId6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0" name="object 1810"/>
          <p:cNvSpPr/>
          <p:nvPr/>
        </p:nvSpPr>
        <p:spPr>
          <a:xfrm>
            <a:off x="7199515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1" name="object 1811"/>
          <p:cNvSpPr/>
          <p:nvPr/>
        </p:nvSpPr>
        <p:spPr>
          <a:xfrm>
            <a:off x="7259782" y="564018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2" name="object 1812"/>
          <p:cNvSpPr/>
          <p:nvPr/>
        </p:nvSpPr>
        <p:spPr>
          <a:xfrm>
            <a:off x="7310697" y="5641224"/>
            <a:ext cx="105987" cy="74815"/>
          </a:xfrm>
          <a:prstGeom prst="rect">
            <a:avLst/>
          </a:prstGeom>
          <a:blipFill>
            <a:blip r:embed="rId6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3" name="object 1813"/>
          <p:cNvSpPr/>
          <p:nvPr/>
        </p:nvSpPr>
        <p:spPr>
          <a:xfrm>
            <a:off x="7431232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4" name="object 1814"/>
          <p:cNvSpPr/>
          <p:nvPr/>
        </p:nvSpPr>
        <p:spPr>
          <a:xfrm>
            <a:off x="7490460" y="564018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5" name="object 1815"/>
          <p:cNvSpPr/>
          <p:nvPr/>
        </p:nvSpPr>
        <p:spPr>
          <a:xfrm>
            <a:off x="7542414" y="5640185"/>
            <a:ext cx="104888" cy="75854"/>
          </a:xfrm>
          <a:prstGeom prst="rect">
            <a:avLst/>
          </a:prstGeom>
          <a:blipFill>
            <a:blip r:embed="rId6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6" name="object 1816"/>
          <p:cNvSpPr/>
          <p:nvPr/>
        </p:nvSpPr>
        <p:spPr>
          <a:xfrm>
            <a:off x="7661910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7" name="object 1817"/>
          <p:cNvSpPr/>
          <p:nvPr/>
        </p:nvSpPr>
        <p:spPr>
          <a:xfrm>
            <a:off x="7721139" y="564018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21336" y="15240"/>
                </a:lnTo>
                <a:lnTo>
                  <a:pt x="25908" y="9144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8" name="object 1818"/>
          <p:cNvSpPr/>
          <p:nvPr/>
        </p:nvSpPr>
        <p:spPr>
          <a:xfrm>
            <a:off x="7768936" y="5641224"/>
            <a:ext cx="51955" cy="73775"/>
          </a:xfrm>
          <a:prstGeom prst="rect">
            <a:avLst/>
          </a:prstGeom>
          <a:blipFill>
            <a:blip r:embed="rId2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9" name="object 1819"/>
          <p:cNvSpPr/>
          <p:nvPr/>
        </p:nvSpPr>
        <p:spPr>
          <a:xfrm>
            <a:off x="7837516" y="564018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0" name="object 1820"/>
          <p:cNvSpPr/>
          <p:nvPr/>
        </p:nvSpPr>
        <p:spPr>
          <a:xfrm>
            <a:off x="7892588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1" name="object 1821"/>
          <p:cNvSpPr/>
          <p:nvPr/>
        </p:nvSpPr>
        <p:spPr>
          <a:xfrm>
            <a:off x="7952856" y="564018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2" name="object 1822"/>
          <p:cNvSpPr/>
          <p:nvPr/>
        </p:nvSpPr>
        <p:spPr>
          <a:xfrm>
            <a:off x="8003771" y="5640185"/>
            <a:ext cx="105987" cy="75854"/>
          </a:xfrm>
          <a:prstGeom prst="rect">
            <a:avLst/>
          </a:prstGeom>
          <a:blipFill>
            <a:blip r:embed="rId6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3" name="object 1823"/>
          <p:cNvSpPr/>
          <p:nvPr/>
        </p:nvSpPr>
        <p:spPr>
          <a:xfrm>
            <a:off x="8123266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10668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4" name="object 1824"/>
          <p:cNvSpPr/>
          <p:nvPr/>
        </p:nvSpPr>
        <p:spPr>
          <a:xfrm>
            <a:off x="8205354" y="5640185"/>
            <a:ext cx="105987" cy="75854"/>
          </a:xfrm>
          <a:prstGeom prst="rect">
            <a:avLst/>
          </a:prstGeom>
          <a:blipFill>
            <a:blip r:embed="rId6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5" name="object 1825"/>
          <p:cNvSpPr/>
          <p:nvPr/>
        </p:nvSpPr>
        <p:spPr>
          <a:xfrm>
            <a:off x="8325889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6" name="object 1826"/>
          <p:cNvSpPr/>
          <p:nvPr/>
        </p:nvSpPr>
        <p:spPr>
          <a:xfrm>
            <a:off x="8386156" y="564018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9812" y="15240"/>
                </a:lnTo>
                <a:lnTo>
                  <a:pt x="24384" y="9144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13716" y="33528"/>
                </a:lnTo>
                <a:lnTo>
                  <a:pt x="7620" y="36576"/>
                </a:lnTo>
                <a:lnTo>
                  <a:pt x="3048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7" name="object 1827"/>
          <p:cNvSpPr/>
          <p:nvPr/>
        </p:nvSpPr>
        <p:spPr>
          <a:xfrm>
            <a:off x="8437071" y="5640185"/>
            <a:ext cx="105987" cy="75854"/>
          </a:xfrm>
          <a:prstGeom prst="rect">
            <a:avLst/>
          </a:prstGeom>
          <a:blipFill>
            <a:blip r:embed="rId6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8" name="object 1828"/>
          <p:cNvSpPr/>
          <p:nvPr/>
        </p:nvSpPr>
        <p:spPr>
          <a:xfrm>
            <a:off x="8556567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9" name="object 1829"/>
          <p:cNvSpPr/>
          <p:nvPr/>
        </p:nvSpPr>
        <p:spPr>
          <a:xfrm>
            <a:off x="8608522" y="5640185"/>
            <a:ext cx="165215" cy="75854"/>
          </a:xfrm>
          <a:prstGeom prst="rect">
            <a:avLst/>
          </a:prstGeom>
          <a:blipFill>
            <a:blip r:embed="rId6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0" name="object 1830"/>
          <p:cNvSpPr/>
          <p:nvPr/>
        </p:nvSpPr>
        <p:spPr>
          <a:xfrm>
            <a:off x="8788284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1" name="object 1831"/>
          <p:cNvSpPr/>
          <p:nvPr/>
        </p:nvSpPr>
        <p:spPr>
          <a:xfrm>
            <a:off x="8847513" y="564018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2" name="object 1832"/>
          <p:cNvSpPr/>
          <p:nvPr/>
        </p:nvSpPr>
        <p:spPr>
          <a:xfrm>
            <a:off x="8899467" y="5640185"/>
            <a:ext cx="104948" cy="75854"/>
          </a:xfrm>
          <a:prstGeom prst="rect">
            <a:avLst/>
          </a:prstGeom>
          <a:blipFill>
            <a:blip r:embed="rId6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3" name="object 1833"/>
          <p:cNvSpPr/>
          <p:nvPr/>
        </p:nvSpPr>
        <p:spPr>
          <a:xfrm>
            <a:off x="9018962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6096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4" name="object 1834"/>
          <p:cNvSpPr/>
          <p:nvPr/>
        </p:nvSpPr>
        <p:spPr>
          <a:xfrm>
            <a:off x="9107286" y="564018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41148"/>
                </a:moveTo>
                <a:lnTo>
                  <a:pt x="0" y="27432"/>
                </a:lnTo>
                <a:lnTo>
                  <a:pt x="7620" y="24384"/>
                </a:lnTo>
                <a:lnTo>
                  <a:pt x="15240" y="19812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4572" y="39624"/>
                </a:lnTo>
                <a:lnTo>
                  <a:pt x="0" y="41148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5" name="object 1835"/>
          <p:cNvSpPr/>
          <p:nvPr/>
        </p:nvSpPr>
        <p:spPr>
          <a:xfrm>
            <a:off x="9157207" y="5640185"/>
            <a:ext cx="76847" cy="95250"/>
          </a:xfrm>
          <a:prstGeom prst="rect">
            <a:avLst/>
          </a:prstGeom>
          <a:blipFill>
            <a:blip r:embed="rId6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6" name="object 1836"/>
          <p:cNvSpPr/>
          <p:nvPr/>
        </p:nvSpPr>
        <p:spPr>
          <a:xfrm>
            <a:off x="9249641" y="5705648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2860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9144" y="32004"/>
                </a:lnTo>
                <a:lnTo>
                  <a:pt x="7620" y="35052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7" name="object 1837"/>
          <p:cNvSpPr/>
          <p:nvPr/>
        </p:nvSpPr>
        <p:spPr>
          <a:xfrm>
            <a:off x="3025486" y="5814060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29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8" name="object 1838"/>
          <p:cNvSpPr/>
          <p:nvPr/>
        </p:nvSpPr>
        <p:spPr>
          <a:xfrm>
            <a:off x="3030162" y="5821852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9" name="object 1839"/>
          <p:cNvSpPr/>
          <p:nvPr/>
        </p:nvSpPr>
        <p:spPr>
          <a:xfrm>
            <a:off x="3025486" y="5900651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0" name="object 1840"/>
          <p:cNvSpPr/>
          <p:nvPr/>
        </p:nvSpPr>
        <p:spPr>
          <a:xfrm>
            <a:off x="3079577" y="5813713"/>
            <a:ext cx="108007" cy="75854"/>
          </a:xfrm>
          <a:prstGeom prst="rect">
            <a:avLst/>
          </a:prstGeom>
          <a:blipFill>
            <a:blip r:embed="rId6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1" name="object 1841"/>
          <p:cNvSpPr/>
          <p:nvPr/>
        </p:nvSpPr>
        <p:spPr>
          <a:xfrm>
            <a:off x="3202132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2" name="object 1842"/>
          <p:cNvSpPr/>
          <p:nvPr/>
        </p:nvSpPr>
        <p:spPr>
          <a:xfrm>
            <a:off x="3261360" y="581371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3" name="object 1843"/>
          <p:cNvSpPr/>
          <p:nvPr/>
        </p:nvSpPr>
        <p:spPr>
          <a:xfrm>
            <a:off x="3313315" y="5813713"/>
            <a:ext cx="104948" cy="75854"/>
          </a:xfrm>
          <a:prstGeom prst="rect">
            <a:avLst/>
          </a:prstGeom>
          <a:blipFill>
            <a:blip r:embed="rId6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4" name="object 1844"/>
          <p:cNvSpPr/>
          <p:nvPr/>
        </p:nvSpPr>
        <p:spPr>
          <a:xfrm>
            <a:off x="3432810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5" name="object 1845"/>
          <p:cNvSpPr/>
          <p:nvPr/>
        </p:nvSpPr>
        <p:spPr>
          <a:xfrm>
            <a:off x="3492038" y="581371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6" name="object 1846"/>
          <p:cNvSpPr/>
          <p:nvPr/>
        </p:nvSpPr>
        <p:spPr>
          <a:xfrm>
            <a:off x="3543992" y="5813713"/>
            <a:ext cx="105987" cy="75854"/>
          </a:xfrm>
          <a:prstGeom prst="rect">
            <a:avLst/>
          </a:prstGeom>
          <a:blipFill>
            <a:blip r:embed="rId6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7" name="object 1847"/>
          <p:cNvSpPr/>
          <p:nvPr/>
        </p:nvSpPr>
        <p:spPr>
          <a:xfrm>
            <a:off x="3663488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8" name="object 1848"/>
          <p:cNvSpPr/>
          <p:nvPr/>
        </p:nvSpPr>
        <p:spPr>
          <a:xfrm>
            <a:off x="3715442" y="5813714"/>
            <a:ext cx="165215" cy="75853"/>
          </a:xfrm>
          <a:prstGeom prst="rect">
            <a:avLst/>
          </a:prstGeom>
          <a:blipFill>
            <a:blip r:embed="rId6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9" name="object 1849"/>
          <p:cNvSpPr/>
          <p:nvPr/>
        </p:nvSpPr>
        <p:spPr>
          <a:xfrm>
            <a:off x="3895205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0" name="object 1850"/>
          <p:cNvSpPr/>
          <p:nvPr/>
        </p:nvSpPr>
        <p:spPr>
          <a:xfrm>
            <a:off x="3954433" y="581371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1" name="object 1851"/>
          <p:cNvSpPr/>
          <p:nvPr/>
        </p:nvSpPr>
        <p:spPr>
          <a:xfrm>
            <a:off x="4004310" y="581371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2" name="object 1852"/>
          <p:cNvSpPr/>
          <p:nvPr/>
        </p:nvSpPr>
        <p:spPr>
          <a:xfrm>
            <a:off x="4052107" y="5814752"/>
            <a:ext cx="51955" cy="73775"/>
          </a:xfrm>
          <a:prstGeom prst="rect">
            <a:avLst/>
          </a:prstGeom>
          <a:blipFill>
            <a:blip r:embed="rId3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3" name="object 1853"/>
          <p:cNvSpPr/>
          <p:nvPr/>
        </p:nvSpPr>
        <p:spPr>
          <a:xfrm>
            <a:off x="4117570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4" name="object 1854"/>
          <p:cNvSpPr/>
          <p:nvPr/>
        </p:nvSpPr>
        <p:spPr>
          <a:xfrm>
            <a:off x="4177839" y="581371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5" name="object 1855"/>
          <p:cNvSpPr/>
          <p:nvPr/>
        </p:nvSpPr>
        <p:spPr>
          <a:xfrm>
            <a:off x="4228753" y="5814753"/>
            <a:ext cx="105987" cy="73775"/>
          </a:xfrm>
          <a:prstGeom prst="rect">
            <a:avLst/>
          </a:prstGeom>
          <a:blipFill>
            <a:blip r:embed="rId6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6" name="object 1856"/>
          <p:cNvSpPr/>
          <p:nvPr/>
        </p:nvSpPr>
        <p:spPr>
          <a:xfrm>
            <a:off x="4349288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7" name="object 1857"/>
          <p:cNvSpPr/>
          <p:nvPr/>
        </p:nvSpPr>
        <p:spPr>
          <a:xfrm>
            <a:off x="4408516" y="581371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8" name="object 1858"/>
          <p:cNvSpPr/>
          <p:nvPr/>
        </p:nvSpPr>
        <p:spPr>
          <a:xfrm>
            <a:off x="4458393" y="5813713"/>
            <a:ext cx="106945" cy="75854"/>
          </a:xfrm>
          <a:prstGeom prst="rect">
            <a:avLst/>
          </a:prstGeom>
          <a:blipFill>
            <a:blip r:embed="rId6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9" name="object 1859"/>
          <p:cNvSpPr/>
          <p:nvPr/>
        </p:nvSpPr>
        <p:spPr>
          <a:xfrm>
            <a:off x="4579966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0" name="object 1860"/>
          <p:cNvSpPr/>
          <p:nvPr/>
        </p:nvSpPr>
        <p:spPr>
          <a:xfrm>
            <a:off x="4668289" y="581371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1" name="object 1861"/>
          <p:cNvSpPr/>
          <p:nvPr/>
        </p:nvSpPr>
        <p:spPr>
          <a:xfrm>
            <a:off x="4720244" y="5814752"/>
            <a:ext cx="47798" cy="74815"/>
          </a:xfrm>
          <a:prstGeom prst="rect">
            <a:avLst/>
          </a:prstGeom>
          <a:blipFill>
            <a:blip r:embed="rId2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2" name="object 1862"/>
          <p:cNvSpPr/>
          <p:nvPr/>
        </p:nvSpPr>
        <p:spPr>
          <a:xfrm>
            <a:off x="4782589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3" name="object 1863"/>
          <p:cNvSpPr/>
          <p:nvPr/>
        </p:nvSpPr>
        <p:spPr>
          <a:xfrm>
            <a:off x="4862642" y="5813713"/>
            <a:ext cx="106983" cy="75854"/>
          </a:xfrm>
          <a:prstGeom prst="rect">
            <a:avLst/>
          </a:prstGeom>
          <a:blipFill>
            <a:blip r:embed="rId6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4" name="object 1864"/>
          <p:cNvSpPr/>
          <p:nvPr/>
        </p:nvSpPr>
        <p:spPr>
          <a:xfrm>
            <a:off x="4984172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5" name="object 1865"/>
          <p:cNvSpPr/>
          <p:nvPr/>
        </p:nvSpPr>
        <p:spPr>
          <a:xfrm>
            <a:off x="5066260" y="5813713"/>
            <a:ext cx="105987" cy="75854"/>
          </a:xfrm>
          <a:prstGeom prst="rect">
            <a:avLst/>
          </a:prstGeom>
          <a:blipFill>
            <a:blip r:embed="rId6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6" name="object 1866"/>
          <p:cNvSpPr/>
          <p:nvPr/>
        </p:nvSpPr>
        <p:spPr>
          <a:xfrm>
            <a:off x="5186795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7" name="object 1867"/>
          <p:cNvSpPr/>
          <p:nvPr/>
        </p:nvSpPr>
        <p:spPr>
          <a:xfrm>
            <a:off x="5267844" y="5813713"/>
            <a:ext cx="105958" cy="75854"/>
          </a:xfrm>
          <a:prstGeom prst="rect">
            <a:avLst/>
          </a:prstGeom>
          <a:blipFill>
            <a:blip r:embed="rId6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8" name="object 1868"/>
          <p:cNvSpPr/>
          <p:nvPr/>
        </p:nvSpPr>
        <p:spPr>
          <a:xfrm>
            <a:off x="5388379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9" name="object 1869"/>
          <p:cNvSpPr/>
          <p:nvPr/>
        </p:nvSpPr>
        <p:spPr>
          <a:xfrm>
            <a:off x="5448646" y="581371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0" name="object 1870"/>
          <p:cNvSpPr/>
          <p:nvPr/>
        </p:nvSpPr>
        <p:spPr>
          <a:xfrm>
            <a:off x="5498523" y="5814753"/>
            <a:ext cx="48837" cy="73775"/>
          </a:xfrm>
          <a:prstGeom prst="rect">
            <a:avLst/>
          </a:prstGeom>
          <a:blipFill>
            <a:blip r:embed="rId6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1" name="object 1871"/>
          <p:cNvSpPr/>
          <p:nvPr/>
        </p:nvSpPr>
        <p:spPr>
          <a:xfrm>
            <a:off x="5563985" y="581371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2" name="object 1872"/>
          <p:cNvSpPr/>
          <p:nvPr/>
        </p:nvSpPr>
        <p:spPr>
          <a:xfrm>
            <a:off x="5619057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3" name="object 1873"/>
          <p:cNvSpPr/>
          <p:nvPr/>
        </p:nvSpPr>
        <p:spPr>
          <a:xfrm>
            <a:off x="5679325" y="5813713"/>
            <a:ext cx="547601" cy="90400"/>
          </a:xfrm>
          <a:prstGeom prst="rect">
            <a:avLst/>
          </a:prstGeom>
          <a:blipFill>
            <a:blip r:embed="rId6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4" name="object 1874"/>
          <p:cNvSpPr/>
          <p:nvPr/>
        </p:nvSpPr>
        <p:spPr>
          <a:xfrm>
            <a:off x="6300701" y="5813713"/>
            <a:ext cx="47798" cy="75854"/>
          </a:xfrm>
          <a:prstGeom prst="rect">
            <a:avLst/>
          </a:prstGeom>
          <a:blipFill>
            <a:blip r:embed="rId6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5" name="object 1875"/>
          <p:cNvSpPr/>
          <p:nvPr/>
        </p:nvSpPr>
        <p:spPr>
          <a:xfrm>
            <a:off x="6364085" y="581371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6" name="object 1876"/>
          <p:cNvSpPr/>
          <p:nvPr/>
        </p:nvSpPr>
        <p:spPr>
          <a:xfrm>
            <a:off x="6420196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7" name="object 1877"/>
          <p:cNvSpPr/>
          <p:nvPr/>
        </p:nvSpPr>
        <p:spPr>
          <a:xfrm>
            <a:off x="6500206" y="5813713"/>
            <a:ext cx="108065" cy="74815"/>
          </a:xfrm>
          <a:prstGeom prst="rect">
            <a:avLst/>
          </a:prstGeom>
          <a:blipFill>
            <a:blip r:embed="rId6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8" name="object 1878"/>
          <p:cNvSpPr/>
          <p:nvPr/>
        </p:nvSpPr>
        <p:spPr>
          <a:xfrm>
            <a:off x="6621780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9" name="object 1879"/>
          <p:cNvSpPr/>
          <p:nvPr/>
        </p:nvSpPr>
        <p:spPr>
          <a:xfrm>
            <a:off x="6704907" y="5813713"/>
            <a:ext cx="104948" cy="75854"/>
          </a:xfrm>
          <a:prstGeom prst="rect">
            <a:avLst/>
          </a:prstGeom>
          <a:blipFill>
            <a:blip r:embed="rId6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0" name="object 1880"/>
          <p:cNvSpPr/>
          <p:nvPr/>
        </p:nvSpPr>
        <p:spPr>
          <a:xfrm>
            <a:off x="6824402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1" name="object 1881"/>
          <p:cNvSpPr/>
          <p:nvPr/>
        </p:nvSpPr>
        <p:spPr>
          <a:xfrm>
            <a:off x="6884670" y="581371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28956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7620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2" name="object 1882"/>
          <p:cNvSpPr/>
          <p:nvPr/>
        </p:nvSpPr>
        <p:spPr>
          <a:xfrm>
            <a:off x="6933508" y="5813713"/>
            <a:ext cx="108065" cy="75854"/>
          </a:xfrm>
          <a:prstGeom prst="rect">
            <a:avLst/>
          </a:prstGeom>
          <a:blipFill>
            <a:blip r:embed="rId6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3" name="object 1883"/>
          <p:cNvSpPr/>
          <p:nvPr/>
        </p:nvSpPr>
        <p:spPr>
          <a:xfrm>
            <a:off x="7055081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4" name="object 1884"/>
          <p:cNvSpPr/>
          <p:nvPr/>
        </p:nvSpPr>
        <p:spPr>
          <a:xfrm>
            <a:off x="7115349" y="581371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5" name="object 1885"/>
          <p:cNvSpPr/>
          <p:nvPr/>
        </p:nvSpPr>
        <p:spPr>
          <a:xfrm>
            <a:off x="7162106" y="5813713"/>
            <a:ext cx="110144" cy="75854"/>
          </a:xfrm>
          <a:prstGeom prst="rect">
            <a:avLst/>
          </a:prstGeom>
          <a:blipFill>
            <a:blip r:embed="rId6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6" name="object 1886"/>
          <p:cNvSpPr/>
          <p:nvPr/>
        </p:nvSpPr>
        <p:spPr>
          <a:xfrm>
            <a:off x="7286798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7" name="object 1887"/>
          <p:cNvSpPr/>
          <p:nvPr/>
        </p:nvSpPr>
        <p:spPr>
          <a:xfrm>
            <a:off x="7346026" y="581371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8" name="object 1888"/>
          <p:cNvSpPr/>
          <p:nvPr/>
        </p:nvSpPr>
        <p:spPr>
          <a:xfrm>
            <a:off x="7393825" y="5814752"/>
            <a:ext cx="109104" cy="73775"/>
          </a:xfrm>
          <a:prstGeom prst="rect">
            <a:avLst/>
          </a:prstGeom>
          <a:blipFill>
            <a:blip r:embed="rId6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9" name="object 1889"/>
          <p:cNvSpPr/>
          <p:nvPr/>
        </p:nvSpPr>
        <p:spPr>
          <a:xfrm>
            <a:off x="7517476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0" name="object 1890"/>
          <p:cNvSpPr/>
          <p:nvPr/>
        </p:nvSpPr>
        <p:spPr>
          <a:xfrm>
            <a:off x="7568392" y="5813713"/>
            <a:ext cx="166254" cy="75854"/>
          </a:xfrm>
          <a:prstGeom prst="rect">
            <a:avLst/>
          </a:prstGeom>
          <a:blipFill>
            <a:blip r:embed="rId6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1" name="object 1891"/>
          <p:cNvSpPr/>
          <p:nvPr/>
        </p:nvSpPr>
        <p:spPr>
          <a:xfrm>
            <a:off x="7748154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2" name="object 1892"/>
          <p:cNvSpPr/>
          <p:nvPr/>
        </p:nvSpPr>
        <p:spPr>
          <a:xfrm>
            <a:off x="7808422" y="5813714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3" name="object 1893"/>
          <p:cNvSpPr/>
          <p:nvPr/>
        </p:nvSpPr>
        <p:spPr>
          <a:xfrm>
            <a:off x="7859338" y="5813713"/>
            <a:ext cx="105955" cy="75854"/>
          </a:xfrm>
          <a:prstGeom prst="rect">
            <a:avLst/>
          </a:prstGeom>
          <a:blipFill>
            <a:blip r:embed="rId6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4" name="object 1894"/>
          <p:cNvSpPr/>
          <p:nvPr/>
        </p:nvSpPr>
        <p:spPr>
          <a:xfrm>
            <a:off x="7978833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5" name="object 1895"/>
          <p:cNvSpPr/>
          <p:nvPr/>
        </p:nvSpPr>
        <p:spPr>
          <a:xfrm>
            <a:off x="8059881" y="5813713"/>
            <a:ext cx="107026" cy="75854"/>
          </a:xfrm>
          <a:prstGeom prst="rect">
            <a:avLst/>
          </a:prstGeom>
          <a:blipFill>
            <a:blip r:embed="rId6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6" name="object 1896"/>
          <p:cNvSpPr/>
          <p:nvPr/>
        </p:nvSpPr>
        <p:spPr>
          <a:xfrm>
            <a:off x="8181455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7" name="object 1897"/>
          <p:cNvSpPr/>
          <p:nvPr/>
        </p:nvSpPr>
        <p:spPr>
          <a:xfrm>
            <a:off x="8290618" y="5813713"/>
            <a:ext cx="49818" cy="75854"/>
          </a:xfrm>
          <a:prstGeom prst="rect">
            <a:avLst/>
          </a:prstGeom>
          <a:blipFill>
            <a:blip r:embed="rId6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8" name="object 1898"/>
          <p:cNvSpPr/>
          <p:nvPr/>
        </p:nvSpPr>
        <p:spPr>
          <a:xfrm>
            <a:off x="8354984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9" name="object 1899"/>
          <p:cNvSpPr/>
          <p:nvPr/>
        </p:nvSpPr>
        <p:spPr>
          <a:xfrm>
            <a:off x="8435052" y="5813713"/>
            <a:ext cx="540268" cy="90400"/>
          </a:xfrm>
          <a:prstGeom prst="rect">
            <a:avLst/>
          </a:prstGeom>
          <a:blipFill>
            <a:blip r:embed="rId6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0" name="object 1900"/>
          <p:cNvSpPr/>
          <p:nvPr/>
        </p:nvSpPr>
        <p:spPr>
          <a:xfrm>
            <a:off x="8983634" y="5813714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09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1" name="object 1901"/>
          <p:cNvSpPr/>
          <p:nvPr/>
        </p:nvSpPr>
        <p:spPr>
          <a:xfrm>
            <a:off x="8998700" y="5822373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69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2" name="object 1902"/>
          <p:cNvSpPr/>
          <p:nvPr/>
        </p:nvSpPr>
        <p:spPr>
          <a:xfrm>
            <a:off x="8983634" y="5901171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09" h="11429">
                <a:moveTo>
                  <a:pt x="0" y="0"/>
                </a:moveTo>
                <a:lnTo>
                  <a:pt x="28956" y="0"/>
                </a:lnTo>
                <a:lnTo>
                  <a:pt x="28956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3" name="object 1903"/>
          <p:cNvSpPr/>
          <p:nvPr/>
        </p:nvSpPr>
        <p:spPr>
          <a:xfrm>
            <a:off x="9018962" y="5879176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4" name="object 1904"/>
          <p:cNvSpPr/>
          <p:nvPr/>
        </p:nvSpPr>
        <p:spPr>
          <a:xfrm>
            <a:off x="3025486" y="5995901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10" h="11429">
                <a:moveTo>
                  <a:pt x="0" y="0"/>
                </a:moveTo>
                <a:lnTo>
                  <a:pt x="28956" y="0"/>
                </a:lnTo>
                <a:lnTo>
                  <a:pt x="2895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5" name="object 1905"/>
          <p:cNvSpPr/>
          <p:nvPr/>
        </p:nvSpPr>
        <p:spPr>
          <a:xfrm>
            <a:off x="3030162" y="6003693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7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6" name="object 1906"/>
          <p:cNvSpPr/>
          <p:nvPr/>
        </p:nvSpPr>
        <p:spPr>
          <a:xfrm>
            <a:off x="3025486" y="6082492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10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7" name="object 1907"/>
          <p:cNvSpPr/>
          <p:nvPr/>
        </p:nvSpPr>
        <p:spPr>
          <a:xfrm>
            <a:off x="3059776" y="599555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8" name="object 1908"/>
          <p:cNvSpPr/>
          <p:nvPr/>
        </p:nvSpPr>
        <p:spPr>
          <a:xfrm>
            <a:off x="3108614" y="5995554"/>
            <a:ext cx="108065" cy="75854"/>
          </a:xfrm>
          <a:prstGeom prst="rect">
            <a:avLst/>
          </a:prstGeom>
          <a:blipFill>
            <a:blip r:embed="rId6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9" name="object 1909"/>
          <p:cNvSpPr/>
          <p:nvPr/>
        </p:nvSpPr>
        <p:spPr>
          <a:xfrm>
            <a:off x="3230187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0" name="object 1910"/>
          <p:cNvSpPr/>
          <p:nvPr/>
        </p:nvSpPr>
        <p:spPr>
          <a:xfrm>
            <a:off x="3311279" y="5995554"/>
            <a:ext cx="106983" cy="75854"/>
          </a:xfrm>
          <a:prstGeom prst="rect">
            <a:avLst/>
          </a:prstGeom>
          <a:blipFill>
            <a:blip r:embed="rId6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1" name="object 1911"/>
          <p:cNvSpPr/>
          <p:nvPr/>
        </p:nvSpPr>
        <p:spPr>
          <a:xfrm>
            <a:off x="3432810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2" name="object 1912"/>
          <p:cNvSpPr/>
          <p:nvPr/>
        </p:nvSpPr>
        <p:spPr>
          <a:xfrm>
            <a:off x="3483726" y="5995554"/>
            <a:ext cx="48837" cy="74815"/>
          </a:xfrm>
          <a:prstGeom prst="rect">
            <a:avLst/>
          </a:prstGeom>
          <a:blipFill>
            <a:blip r:embed="rId6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3" name="object 1913"/>
          <p:cNvSpPr/>
          <p:nvPr/>
        </p:nvSpPr>
        <p:spPr>
          <a:xfrm>
            <a:off x="3550228" y="599555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4" name="object 1914"/>
          <p:cNvSpPr/>
          <p:nvPr/>
        </p:nvSpPr>
        <p:spPr>
          <a:xfrm>
            <a:off x="3600145" y="5995554"/>
            <a:ext cx="49834" cy="75854"/>
          </a:xfrm>
          <a:prstGeom prst="rect">
            <a:avLst/>
          </a:prstGeom>
          <a:blipFill>
            <a:blip r:embed="rId6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5" name="object 1915"/>
          <p:cNvSpPr/>
          <p:nvPr/>
        </p:nvSpPr>
        <p:spPr>
          <a:xfrm>
            <a:off x="3663488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6" name="object 1916"/>
          <p:cNvSpPr/>
          <p:nvPr/>
        </p:nvSpPr>
        <p:spPr>
          <a:xfrm>
            <a:off x="3746615" y="5995554"/>
            <a:ext cx="104948" cy="75854"/>
          </a:xfrm>
          <a:prstGeom prst="rect">
            <a:avLst/>
          </a:prstGeom>
          <a:blipFill>
            <a:blip r:embed="rId6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7" name="object 1917"/>
          <p:cNvSpPr/>
          <p:nvPr/>
        </p:nvSpPr>
        <p:spPr>
          <a:xfrm>
            <a:off x="3866111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8" name="object 1918"/>
          <p:cNvSpPr/>
          <p:nvPr/>
        </p:nvSpPr>
        <p:spPr>
          <a:xfrm>
            <a:off x="3925339" y="599555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9" name="object 1919"/>
          <p:cNvSpPr/>
          <p:nvPr/>
        </p:nvSpPr>
        <p:spPr>
          <a:xfrm>
            <a:off x="3977294" y="5995554"/>
            <a:ext cx="104919" cy="75854"/>
          </a:xfrm>
          <a:prstGeom prst="rect">
            <a:avLst/>
          </a:prstGeom>
          <a:blipFill>
            <a:blip r:embed="rId6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0" name="object 1920"/>
          <p:cNvSpPr/>
          <p:nvPr/>
        </p:nvSpPr>
        <p:spPr>
          <a:xfrm>
            <a:off x="4096788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1" name="object 1921"/>
          <p:cNvSpPr/>
          <p:nvPr/>
        </p:nvSpPr>
        <p:spPr>
          <a:xfrm>
            <a:off x="4178877" y="5995554"/>
            <a:ext cx="105987" cy="75854"/>
          </a:xfrm>
          <a:prstGeom prst="rect">
            <a:avLst/>
          </a:prstGeom>
          <a:blipFill>
            <a:blip r:embed="rId6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2" name="object 1922"/>
          <p:cNvSpPr/>
          <p:nvPr/>
        </p:nvSpPr>
        <p:spPr>
          <a:xfrm>
            <a:off x="4299411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3" name="object 1923"/>
          <p:cNvSpPr/>
          <p:nvPr/>
        </p:nvSpPr>
        <p:spPr>
          <a:xfrm>
            <a:off x="4381500" y="5995554"/>
            <a:ext cx="104948" cy="75854"/>
          </a:xfrm>
          <a:prstGeom prst="rect">
            <a:avLst/>
          </a:prstGeom>
          <a:blipFill>
            <a:blip r:embed="rId6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4" name="object 1924"/>
          <p:cNvSpPr/>
          <p:nvPr/>
        </p:nvSpPr>
        <p:spPr>
          <a:xfrm>
            <a:off x="4500995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5" name="object 1925"/>
          <p:cNvSpPr/>
          <p:nvPr/>
        </p:nvSpPr>
        <p:spPr>
          <a:xfrm>
            <a:off x="4561263" y="599555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2860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6" name="object 1926"/>
          <p:cNvSpPr/>
          <p:nvPr/>
        </p:nvSpPr>
        <p:spPr>
          <a:xfrm>
            <a:off x="4611139" y="5996593"/>
            <a:ext cx="107026" cy="74815"/>
          </a:xfrm>
          <a:prstGeom prst="rect">
            <a:avLst/>
          </a:prstGeom>
          <a:blipFill>
            <a:blip r:embed="rId3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7" name="object 1927"/>
          <p:cNvSpPr/>
          <p:nvPr/>
        </p:nvSpPr>
        <p:spPr>
          <a:xfrm>
            <a:off x="4731673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8" name="object 1928"/>
          <p:cNvSpPr/>
          <p:nvPr/>
        </p:nvSpPr>
        <p:spPr>
          <a:xfrm>
            <a:off x="4783628" y="5995554"/>
            <a:ext cx="48837" cy="74815"/>
          </a:xfrm>
          <a:prstGeom prst="rect">
            <a:avLst/>
          </a:prstGeom>
          <a:blipFill>
            <a:blip r:embed="rId6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9" name="object 1929"/>
          <p:cNvSpPr/>
          <p:nvPr/>
        </p:nvSpPr>
        <p:spPr>
          <a:xfrm>
            <a:off x="4849091" y="599555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0" name="object 1930"/>
          <p:cNvSpPr/>
          <p:nvPr/>
        </p:nvSpPr>
        <p:spPr>
          <a:xfrm>
            <a:off x="4901046" y="5995554"/>
            <a:ext cx="47798" cy="75854"/>
          </a:xfrm>
          <a:prstGeom prst="rect">
            <a:avLst/>
          </a:prstGeom>
          <a:blipFill>
            <a:blip r:embed="rId6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1" name="object 1931"/>
          <p:cNvSpPr/>
          <p:nvPr/>
        </p:nvSpPr>
        <p:spPr>
          <a:xfrm>
            <a:off x="4963390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2" name="object 1932"/>
          <p:cNvSpPr/>
          <p:nvPr/>
        </p:nvSpPr>
        <p:spPr>
          <a:xfrm>
            <a:off x="5044439" y="5995554"/>
            <a:ext cx="105987" cy="74815"/>
          </a:xfrm>
          <a:prstGeom prst="rect">
            <a:avLst/>
          </a:prstGeom>
          <a:blipFill>
            <a:blip r:embed="rId6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3" name="object 1933"/>
          <p:cNvSpPr/>
          <p:nvPr/>
        </p:nvSpPr>
        <p:spPr>
          <a:xfrm>
            <a:off x="5164975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4" name="object 1934"/>
          <p:cNvSpPr/>
          <p:nvPr/>
        </p:nvSpPr>
        <p:spPr>
          <a:xfrm>
            <a:off x="5246024" y="5995554"/>
            <a:ext cx="107026" cy="75854"/>
          </a:xfrm>
          <a:prstGeom prst="rect">
            <a:avLst/>
          </a:prstGeom>
          <a:blipFill>
            <a:blip r:embed="rId6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5" name="object 1935"/>
          <p:cNvSpPr/>
          <p:nvPr/>
        </p:nvSpPr>
        <p:spPr>
          <a:xfrm>
            <a:off x="5367597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6" name="object 1936"/>
          <p:cNvSpPr/>
          <p:nvPr/>
        </p:nvSpPr>
        <p:spPr>
          <a:xfrm>
            <a:off x="5455920" y="599555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7" name="object 1937"/>
          <p:cNvSpPr/>
          <p:nvPr/>
        </p:nvSpPr>
        <p:spPr>
          <a:xfrm>
            <a:off x="5507874" y="5995554"/>
            <a:ext cx="47767" cy="75854"/>
          </a:xfrm>
          <a:prstGeom prst="rect">
            <a:avLst/>
          </a:prstGeom>
          <a:blipFill>
            <a:blip r:embed="rId6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8" name="object 1938"/>
          <p:cNvSpPr/>
          <p:nvPr/>
        </p:nvSpPr>
        <p:spPr>
          <a:xfrm>
            <a:off x="5569180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9" name="object 1939"/>
          <p:cNvSpPr/>
          <p:nvPr/>
        </p:nvSpPr>
        <p:spPr>
          <a:xfrm>
            <a:off x="5651269" y="5995554"/>
            <a:ext cx="104948" cy="75854"/>
          </a:xfrm>
          <a:prstGeom prst="rect">
            <a:avLst/>
          </a:prstGeom>
          <a:blipFill>
            <a:blip r:embed="rId6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0" name="object 1940"/>
          <p:cNvSpPr/>
          <p:nvPr/>
        </p:nvSpPr>
        <p:spPr>
          <a:xfrm>
            <a:off x="5771803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1" name="object 1941"/>
          <p:cNvSpPr/>
          <p:nvPr/>
        </p:nvSpPr>
        <p:spPr>
          <a:xfrm>
            <a:off x="5801937" y="599555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2" name="object 1942"/>
          <p:cNvSpPr/>
          <p:nvPr/>
        </p:nvSpPr>
        <p:spPr>
          <a:xfrm>
            <a:off x="5853892" y="5995554"/>
            <a:ext cx="105987" cy="75854"/>
          </a:xfrm>
          <a:prstGeom prst="rect">
            <a:avLst/>
          </a:prstGeom>
          <a:blipFill>
            <a:blip r:embed="rId6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3" name="object 1943"/>
          <p:cNvSpPr/>
          <p:nvPr/>
        </p:nvSpPr>
        <p:spPr>
          <a:xfrm>
            <a:off x="5973387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4" name="object 1944"/>
          <p:cNvSpPr/>
          <p:nvPr/>
        </p:nvSpPr>
        <p:spPr>
          <a:xfrm>
            <a:off x="6033654" y="599555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3048" y="38100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5" name="object 1945"/>
          <p:cNvSpPr/>
          <p:nvPr/>
        </p:nvSpPr>
        <p:spPr>
          <a:xfrm>
            <a:off x="6084569" y="5995554"/>
            <a:ext cx="104948" cy="75854"/>
          </a:xfrm>
          <a:prstGeom prst="rect">
            <a:avLst/>
          </a:prstGeom>
          <a:blipFill>
            <a:blip r:embed="rId6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6" name="object 1946"/>
          <p:cNvSpPr/>
          <p:nvPr/>
        </p:nvSpPr>
        <p:spPr>
          <a:xfrm>
            <a:off x="6204065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7" name="object 1947"/>
          <p:cNvSpPr/>
          <p:nvPr/>
        </p:nvSpPr>
        <p:spPr>
          <a:xfrm>
            <a:off x="6264333" y="599555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8" name="object 1948"/>
          <p:cNvSpPr/>
          <p:nvPr/>
        </p:nvSpPr>
        <p:spPr>
          <a:xfrm>
            <a:off x="6314209" y="599555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9" name="object 1949"/>
          <p:cNvSpPr/>
          <p:nvPr/>
        </p:nvSpPr>
        <p:spPr>
          <a:xfrm>
            <a:off x="6364085" y="599555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0" name="object 1950"/>
          <p:cNvSpPr/>
          <p:nvPr/>
        </p:nvSpPr>
        <p:spPr>
          <a:xfrm>
            <a:off x="6420196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1" name="object 1951"/>
          <p:cNvSpPr/>
          <p:nvPr/>
        </p:nvSpPr>
        <p:spPr>
          <a:xfrm>
            <a:off x="6471112" y="5995554"/>
            <a:ext cx="165215" cy="74815"/>
          </a:xfrm>
          <a:prstGeom prst="rect">
            <a:avLst/>
          </a:prstGeom>
          <a:blipFill>
            <a:blip r:embed="rId6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2" name="object 1952"/>
          <p:cNvSpPr/>
          <p:nvPr/>
        </p:nvSpPr>
        <p:spPr>
          <a:xfrm>
            <a:off x="6650875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2192" y="27432"/>
                </a:lnTo>
                <a:lnTo>
                  <a:pt x="9144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3" name="object 1953"/>
          <p:cNvSpPr/>
          <p:nvPr/>
        </p:nvSpPr>
        <p:spPr>
          <a:xfrm>
            <a:off x="6702829" y="5995554"/>
            <a:ext cx="165184" cy="75854"/>
          </a:xfrm>
          <a:prstGeom prst="rect">
            <a:avLst/>
          </a:prstGeom>
          <a:blipFill>
            <a:blip r:embed="rId6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4" name="object 1954"/>
          <p:cNvSpPr/>
          <p:nvPr/>
        </p:nvSpPr>
        <p:spPr>
          <a:xfrm>
            <a:off x="6882592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5" name="object 1955"/>
          <p:cNvSpPr/>
          <p:nvPr/>
        </p:nvSpPr>
        <p:spPr>
          <a:xfrm>
            <a:off x="6941820" y="599555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6" name="object 1956"/>
          <p:cNvSpPr/>
          <p:nvPr/>
        </p:nvSpPr>
        <p:spPr>
          <a:xfrm>
            <a:off x="6992735" y="5996594"/>
            <a:ext cx="105987" cy="73775"/>
          </a:xfrm>
          <a:prstGeom prst="rect">
            <a:avLst/>
          </a:prstGeom>
          <a:blipFill>
            <a:blip r:embed="rId6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7" name="object 1957"/>
          <p:cNvSpPr/>
          <p:nvPr/>
        </p:nvSpPr>
        <p:spPr>
          <a:xfrm>
            <a:off x="7113270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8" name="object 1958"/>
          <p:cNvSpPr/>
          <p:nvPr/>
        </p:nvSpPr>
        <p:spPr>
          <a:xfrm>
            <a:off x="7195357" y="5995554"/>
            <a:ext cx="105956" cy="75854"/>
          </a:xfrm>
          <a:prstGeom prst="rect">
            <a:avLst/>
          </a:prstGeom>
          <a:blipFill>
            <a:blip r:embed="rId7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9" name="object 1959"/>
          <p:cNvSpPr/>
          <p:nvPr/>
        </p:nvSpPr>
        <p:spPr>
          <a:xfrm>
            <a:off x="7314854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0" name="object 1960"/>
          <p:cNvSpPr/>
          <p:nvPr/>
        </p:nvSpPr>
        <p:spPr>
          <a:xfrm>
            <a:off x="7395946" y="5995554"/>
            <a:ext cx="49833" cy="75854"/>
          </a:xfrm>
          <a:prstGeom prst="rect">
            <a:avLst/>
          </a:prstGeom>
          <a:blipFill>
            <a:blip r:embed="rId7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1" name="object 1961"/>
          <p:cNvSpPr/>
          <p:nvPr/>
        </p:nvSpPr>
        <p:spPr>
          <a:xfrm>
            <a:off x="7461366" y="599555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2" name="object 1962"/>
          <p:cNvSpPr/>
          <p:nvPr/>
        </p:nvSpPr>
        <p:spPr>
          <a:xfrm>
            <a:off x="7517476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3" name="object 1963"/>
          <p:cNvSpPr/>
          <p:nvPr/>
        </p:nvSpPr>
        <p:spPr>
          <a:xfrm>
            <a:off x="7598525" y="5995554"/>
            <a:ext cx="105987" cy="74815"/>
          </a:xfrm>
          <a:prstGeom prst="rect">
            <a:avLst/>
          </a:prstGeom>
          <a:blipFill>
            <a:blip r:embed="rId7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4" name="object 1964"/>
          <p:cNvSpPr/>
          <p:nvPr/>
        </p:nvSpPr>
        <p:spPr>
          <a:xfrm>
            <a:off x="7719060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5" name="object 1965"/>
          <p:cNvSpPr/>
          <p:nvPr/>
        </p:nvSpPr>
        <p:spPr>
          <a:xfrm>
            <a:off x="7771015" y="5995555"/>
            <a:ext cx="164176" cy="75853"/>
          </a:xfrm>
          <a:prstGeom prst="rect">
            <a:avLst/>
          </a:prstGeom>
          <a:blipFill>
            <a:blip r:embed="rId7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6" name="object 1966"/>
          <p:cNvSpPr/>
          <p:nvPr/>
        </p:nvSpPr>
        <p:spPr>
          <a:xfrm>
            <a:off x="7950777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7" name="object 1967"/>
          <p:cNvSpPr/>
          <p:nvPr/>
        </p:nvSpPr>
        <p:spPr>
          <a:xfrm>
            <a:off x="8031826" y="5995554"/>
            <a:ext cx="106994" cy="75854"/>
          </a:xfrm>
          <a:prstGeom prst="rect">
            <a:avLst/>
          </a:prstGeom>
          <a:blipFill>
            <a:blip r:embed="rId7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8" name="object 1968"/>
          <p:cNvSpPr/>
          <p:nvPr/>
        </p:nvSpPr>
        <p:spPr>
          <a:xfrm>
            <a:off x="8152360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27432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9" name="object 1969"/>
          <p:cNvSpPr/>
          <p:nvPr/>
        </p:nvSpPr>
        <p:spPr>
          <a:xfrm>
            <a:off x="8232371" y="5995554"/>
            <a:ext cx="108065" cy="75854"/>
          </a:xfrm>
          <a:prstGeom prst="rect">
            <a:avLst/>
          </a:prstGeom>
          <a:blipFill>
            <a:blip r:embed="rId7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0" name="object 1970"/>
          <p:cNvSpPr/>
          <p:nvPr/>
        </p:nvSpPr>
        <p:spPr>
          <a:xfrm>
            <a:off x="8354984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7432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1" name="object 1971"/>
          <p:cNvSpPr/>
          <p:nvPr/>
        </p:nvSpPr>
        <p:spPr>
          <a:xfrm>
            <a:off x="8414212" y="599555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2" name="object 1972"/>
          <p:cNvSpPr/>
          <p:nvPr/>
        </p:nvSpPr>
        <p:spPr>
          <a:xfrm>
            <a:off x="8465127" y="5996594"/>
            <a:ext cx="48837" cy="73775"/>
          </a:xfrm>
          <a:prstGeom prst="rect">
            <a:avLst/>
          </a:prstGeom>
          <a:blipFill>
            <a:blip r:embed="rId7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3" name="object 1973"/>
          <p:cNvSpPr/>
          <p:nvPr/>
        </p:nvSpPr>
        <p:spPr>
          <a:xfrm>
            <a:off x="8529551" y="599555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5240" y="19812"/>
                </a:lnTo>
                <a:lnTo>
                  <a:pt x="30480" y="4572"/>
                </a:lnTo>
                <a:lnTo>
                  <a:pt x="33528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5240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4" name="object 1974"/>
          <p:cNvSpPr/>
          <p:nvPr/>
        </p:nvSpPr>
        <p:spPr>
          <a:xfrm>
            <a:off x="8585662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1524" y="28956"/>
                </a:lnTo>
                <a:lnTo>
                  <a:pt x="4572" y="27432"/>
                </a:lnTo>
                <a:lnTo>
                  <a:pt x="4572" y="24384"/>
                </a:lnTo>
                <a:lnTo>
                  <a:pt x="6096" y="21336"/>
                </a:lnTo>
                <a:lnTo>
                  <a:pt x="6096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19812"/>
                </a:lnTo>
                <a:lnTo>
                  <a:pt x="12192" y="24384"/>
                </a:lnTo>
                <a:lnTo>
                  <a:pt x="9144" y="30480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5" name="object 1975"/>
          <p:cNvSpPr/>
          <p:nvPr/>
        </p:nvSpPr>
        <p:spPr>
          <a:xfrm>
            <a:off x="8616834" y="599555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6" name="object 1976"/>
          <p:cNvSpPr/>
          <p:nvPr/>
        </p:nvSpPr>
        <p:spPr>
          <a:xfrm>
            <a:off x="8666711" y="5996593"/>
            <a:ext cx="107026" cy="73775"/>
          </a:xfrm>
          <a:prstGeom prst="rect">
            <a:avLst/>
          </a:prstGeom>
          <a:blipFill>
            <a:blip r:embed="rId7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7" name="object 1977"/>
          <p:cNvSpPr/>
          <p:nvPr/>
        </p:nvSpPr>
        <p:spPr>
          <a:xfrm>
            <a:off x="8787245" y="6061017"/>
            <a:ext cx="9525" cy="25111"/>
          </a:xfrm>
          <a:custGeom>
            <a:avLst/>
            <a:gdLst/>
            <a:ahLst/>
            <a:cxnLst/>
            <a:rect l="l" t="t" r="r" b="b"/>
            <a:pathLst>
              <a:path w="13970" h="36829">
                <a:moveTo>
                  <a:pt x="3048" y="36576"/>
                </a:moveTo>
                <a:lnTo>
                  <a:pt x="0" y="30480"/>
                </a:lnTo>
                <a:lnTo>
                  <a:pt x="3048" y="28956"/>
                </a:lnTo>
                <a:lnTo>
                  <a:pt x="4572" y="27432"/>
                </a:lnTo>
                <a:lnTo>
                  <a:pt x="6096" y="24384"/>
                </a:lnTo>
                <a:lnTo>
                  <a:pt x="6096" y="21336"/>
                </a:lnTo>
                <a:lnTo>
                  <a:pt x="7620" y="18288"/>
                </a:lnTo>
                <a:lnTo>
                  <a:pt x="7620" y="13716"/>
                </a:lnTo>
                <a:lnTo>
                  <a:pt x="0" y="13716"/>
                </a:lnTo>
                <a:lnTo>
                  <a:pt x="0" y="0"/>
                </a:lnTo>
                <a:lnTo>
                  <a:pt x="13716" y="0"/>
                </a:lnTo>
                <a:lnTo>
                  <a:pt x="13716" y="24384"/>
                </a:lnTo>
                <a:lnTo>
                  <a:pt x="10668" y="30480"/>
                </a:lnTo>
                <a:lnTo>
                  <a:pt x="7620" y="33528"/>
                </a:lnTo>
                <a:lnTo>
                  <a:pt x="3048" y="36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8" name="object 1978"/>
          <p:cNvSpPr/>
          <p:nvPr/>
        </p:nvSpPr>
        <p:spPr>
          <a:xfrm>
            <a:off x="8847513" y="5995555"/>
            <a:ext cx="28142" cy="74901"/>
          </a:xfrm>
          <a:custGeom>
            <a:avLst/>
            <a:gdLst/>
            <a:ahLst/>
            <a:cxnLst/>
            <a:rect l="l" t="t" r="r" b="b"/>
            <a:pathLst>
              <a:path w="41275" h="109854">
                <a:moveTo>
                  <a:pt x="0" y="39624"/>
                </a:moveTo>
                <a:lnTo>
                  <a:pt x="0" y="27432"/>
                </a:lnTo>
                <a:lnTo>
                  <a:pt x="7620" y="22860"/>
                </a:lnTo>
                <a:lnTo>
                  <a:pt x="13716" y="19812"/>
                </a:lnTo>
                <a:lnTo>
                  <a:pt x="19812" y="13716"/>
                </a:lnTo>
                <a:lnTo>
                  <a:pt x="25908" y="9144"/>
                </a:lnTo>
                <a:lnTo>
                  <a:pt x="30480" y="4572"/>
                </a:lnTo>
                <a:lnTo>
                  <a:pt x="32004" y="0"/>
                </a:lnTo>
                <a:lnTo>
                  <a:pt x="41148" y="0"/>
                </a:lnTo>
                <a:lnTo>
                  <a:pt x="41148" y="24384"/>
                </a:lnTo>
                <a:lnTo>
                  <a:pt x="27432" y="24384"/>
                </a:lnTo>
                <a:lnTo>
                  <a:pt x="24384" y="27432"/>
                </a:lnTo>
                <a:lnTo>
                  <a:pt x="19812" y="30480"/>
                </a:lnTo>
                <a:lnTo>
                  <a:pt x="13716" y="33528"/>
                </a:lnTo>
                <a:lnTo>
                  <a:pt x="9144" y="36576"/>
                </a:lnTo>
                <a:lnTo>
                  <a:pt x="0" y="39624"/>
                </a:lnTo>
                <a:close/>
              </a:path>
              <a:path w="41275" h="109854">
                <a:moveTo>
                  <a:pt x="41148" y="109728"/>
                </a:moveTo>
                <a:lnTo>
                  <a:pt x="27432" y="109728"/>
                </a:lnTo>
                <a:lnTo>
                  <a:pt x="27432" y="24384"/>
                </a:lnTo>
                <a:lnTo>
                  <a:pt x="41148" y="24384"/>
                </a:lnTo>
                <a:lnTo>
                  <a:pt x="41148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9" name="object 1979"/>
          <p:cNvSpPr/>
          <p:nvPr/>
        </p:nvSpPr>
        <p:spPr>
          <a:xfrm>
            <a:off x="8898427" y="5995555"/>
            <a:ext cx="134043" cy="95250"/>
          </a:xfrm>
          <a:prstGeom prst="rect">
            <a:avLst/>
          </a:prstGeom>
          <a:blipFill>
            <a:blip r:embed="rId7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0" name="object 1980"/>
          <p:cNvSpPr/>
          <p:nvPr/>
        </p:nvSpPr>
        <p:spPr>
          <a:xfrm>
            <a:off x="9157162" y="5995555"/>
            <a:ext cx="19915" cy="8659"/>
          </a:xfrm>
          <a:custGeom>
            <a:avLst/>
            <a:gdLst/>
            <a:ahLst/>
            <a:cxnLst/>
            <a:rect l="l" t="t" r="r" b="b"/>
            <a:pathLst>
              <a:path w="29209" h="12700">
                <a:moveTo>
                  <a:pt x="0" y="0"/>
                </a:moveTo>
                <a:lnTo>
                  <a:pt x="28956" y="0"/>
                </a:lnTo>
                <a:lnTo>
                  <a:pt x="2895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1" name="object 1981"/>
          <p:cNvSpPr/>
          <p:nvPr/>
        </p:nvSpPr>
        <p:spPr>
          <a:xfrm>
            <a:off x="9172229" y="6004214"/>
            <a:ext cx="0" cy="78798"/>
          </a:xfrm>
          <a:custGeom>
            <a:avLst/>
            <a:gdLst/>
            <a:ahLst/>
            <a:cxnLst/>
            <a:rect l="l" t="t" r="r" b="b"/>
            <a:pathLst>
              <a:path h="115570">
                <a:moveTo>
                  <a:pt x="0" y="0"/>
                </a:moveTo>
                <a:lnTo>
                  <a:pt x="0" y="115569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2" name="object 1982"/>
          <p:cNvSpPr/>
          <p:nvPr/>
        </p:nvSpPr>
        <p:spPr>
          <a:xfrm>
            <a:off x="9157162" y="6083011"/>
            <a:ext cx="19915" cy="7793"/>
          </a:xfrm>
          <a:custGeom>
            <a:avLst/>
            <a:gdLst/>
            <a:ahLst/>
            <a:cxnLst/>
            <a:rect l="l" t="t" r="r" b="b"/>
            <a:pathLst>
              <a:path w="29209" h="11429">
                <a:moveTo>
                  <a:pt x="0" y="0"/>
                </a:moveTo>
                <a:lnTo>
                  <a:pt x="28956" y="0"/>
                </a:lnTo>
                <a:lnTo>
                  <a:pt x="28956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34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B8904889-0267-4F6F-A673-BE3308F1CED1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7573F1E1-4CEE-468A-8AB7-3B02D8552DC4}"/>
              </a:ext>
            </a:extLst>
          </p:cNvPr>
          <p:cNvSpPr/>
          <p:nvPr/>
        </p:nvSpPr>
        <p:spPr>
          <a:xfrm>
            <a:off x="1438379" y="493158"/>
            <a:ext cx="1808253" cy="5044611"/>
          </a:xfrm>
          <a:prstGeom prst="cube">
            <a:avLst>
              <a:gd name="adj" fmla="val 9397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53E5D13-8419-4012-AEB0-08F48B208237}"/>
              </a:ext>
            </a:extLst>
          </p:cNvPr>
          <p:cNvSpPr/>
          <p:nvPr/>
        </p:nvSpPr>
        <p:spPr>
          <a:xfrm>
            <a:off x="1590779" y="645558"/>
            <a:ext cx="1808253" cy="5044611"/>
          </a:xfrm>
          <a:prstGeom prst="cube">
            <a:avLst>
              <a:gd name="adj" fmla="val 9397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743179" y="797958"/>
            <a:ext cx="1808253" cy="5044611"/>
          </a:xfrm>
          <a:prstGeom prst="cube">
            <a:avLst>
              <a:gd name="adj" fmla="val 93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48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B8904889-0267-4F6F-A673-BE3308F1CED1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7573F1E1-4CEE-468A-8AB7-3B02D8552DC4}"/>
              </a:ext>
            </a:extLst>
          </p:cNvPr>
          <p:cNvSpPr/>
          <p:nvPr/>
        </p:nvSpPr>
        <p:spPr>
          <a:xfrm>
            <a:off x="1438379" y="493158"/>
            <a:ext cx="1808253" cy="5044611"/>
          </a:xfrm>
          <a:prstGeom prst="cube">
            <a:avLst>
              <a:gd name="adj" fmla="val 9397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53E5D13-8419-4012-AEB0-08F48B208237}"/>
              </a:ext>
            </a:extLst>
          </p:cNvPr>
          <p:cNvSpPr/>
          <p:nvPr/>
        </p:nvSpPr>
        <p:spPr>
          <a:xfrm>
            <a:off x="1590779" y="645558"/>
            <a:ext cx="1808253" cy="5044611"/>
          </a:xfrm>
          <a:prstGeom prst="cube">
            <a:avLst>
              <a:gd name="adj" fmla="val 9397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743179" y="797958"/>
            <a:ext cx="1808253" cy="5044611"/>
          </a:xfrm>
          <a:prstGeom prst="cube">
            <a:avLst>
              <a:gd name="adj" fmla="val 93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78BE6F-39CA-4574-A58E-F699C576573B}"/>
              </a:ext>
            </a:extLst>
          </p:cNvPr>
          <p:cNvCxnSpPr>
            <a:cxnSpLocks/>
          </p:cNvCxnSpPr>
          <p:nvPr/>
        </p:nvCxnSpPr>
        <p:spPr>
          <a:xfrm flipV="1">
            <a:off x="2190705" y="4183289"/>
            <a:ext cx="1655852" cy="165928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9F448-62A3-4894-949B-D2771871DF85}"/>
              </a:ext>
            </a:extLst>
          </p:cNvPr>
          <p:cNvSpPr/>
          <p:nvPr/>
        </p:nvSpPr>
        <p:spPr>
          <a:xfrm rot="18941592">
            <a:off x="2648453" y="4850136"/>
            <a:ext cx="1277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8478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B8904889-0267-4F6F-A673-BE3308F1CED1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7573F1E1-4CEE-468A-8AB7-3B02D8552DC4}"/>
              </a:ext>
            </a:extLst>
          </p:cNvPr>
          <p:cNvSpPr/>
          <p:nvPr/>
        </p:nvSpPr>
        <p:spPr>
          <a:xfrm>
            <a:off x="1438379" y="493158"/>
            <a:ext cx="1808253" cy="5044611"/>
          </a:xfrm>
          <a:prstGeom prst="cube">
            <a:avLst>
              <a:gd name="adj" fmla="val 9397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53E5D13-8419-4012-AEB0-08F48B208237}"/>
              </a:ext>
            </a:extLst>
          </p:cNvPr>
          <p:cNvSpPr/>
          <p:nvPr/>
        </p:nvSpPr>
        <p:spPr>
          <a:xfrm>
            <a:off x="1590779" y="645558"/>
            <a:ext cx="1808253" cy="5044611"/>
          </a:xfrm>
          <a:prstGeom prst="cube">
            <a:avLst>
              <a:gd name="adj" fmla="val 9397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743179" y="797958"/>
            <a:ext cx="1808253" cy="5044611"/>
          </a:xfrm>
          <a:prstGeom prst="cube">
            <a:avLst>
              <a:gd name="adj" fmla="val 93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78BE6F-39CA-4574-A58E-F699C576573B}"/>
              </a:ext>
            </a:extLst>
          </p:cNvPr>
          <p:cNvCxnSpPr>
            <a:cxnSpLocks/>
          </p:cNvCxnSpPr>
          <p:nvPr/>
        </p:nvCxnSpPr>
        <p:spPr>
          <a:xfrm flipV="1">
            <a:off x="2190705" y="4183289"/>
            <a:ext cx="1655852" cy="165928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D72B12-108A-405D-B926-F94324D6DF05}"/>
              </a:ext>
            </a:extLst>
          </p:cNvPr>
          <p:cNvCxnSpPr>
            <a:cxnSpLocks/>
          </p:cNvCxnSpPr>
          <p:nvPr/>
        </p:nvCxnSpPr>
        <p:spPr>
          <a:xfrm flipV="1">
            <a:off x="3832243" y="849335"/>
            <a:ext cx="0" cy="316444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9F448-62A3-4894-949B-D2771871DF85}"/>
              </a:ext>
            </a:extLst>
          </p:cNvPr>
          <p:cNvSpPr/>
          <p:nvPr/>
        </p:nvSpPr>
        <p:spPr>
          <a:xfrm rot="18941592">
            <a:off x="2648453" y="4850136"/>
            <a:ext cx="1277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</a:t>
            </a:r>
            <a:endParaRPr lang="en-US" sz="2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F65E8C-4001-48C0-A41F-C9F6EC691620}"/>
              </a:ext>
            </a:extLst>
          </p:cNvPr>
          <p:cNvSpPr/>
          <p:nvPr/>
        </p:nvSpPr>
        <p:spPr>
          <a:xfrm>
            <a:off x="3945377" y="2248587"/>
            <a:ext cx="13029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HEIGHT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1535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B8904889-0267-4F6F-A673-BE3308F1CED1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7573F1E1-4CEE-468A-8AB7-3B02D8552DC4}"/>
              </a:ext>
            </a:extLst>
          </p:cNvPr>
          <p:cNvSpPr/>
          <p:nvPr/>
        </p:nvSpPr>
        <p:spPr>
          <a:xfrm>
            <a:off x="1438379" y="493158"/>
            <a:ext cx="1808253" cy="5044611"/>
          </a:xfrm>
          <a:prstGeom prst="cube">
            <a:avLst>
              <a:gd name="adj" fmla="val 9397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53E5D13-8419-4012-AEB0-08F48B208237}"/>
              </a:ext>
            </a:extLst>
          </p:cNvPr>
          <p:cNvSpPr/>
          <p:nvPr/>
        </p:nvSpPr>
        <p:spPr>
          <a:xfrm>
            <a:off x="1590779" y="645558"/>
            <a:ext cx="1808253" cy="5044611"/>
          </a:xfrm>
          <a:prstGeom prst="cube">
            <a:avLst>
              <a:gd name="adj" fmla="val 9397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743179" y="797958"/>
            <a:ext cx="1808253" cy="5044611"/>
          </a:xfrm>
          <a:prstGeom prst="cube">
            <a:avLst>
              <a:gd name="adj" fmla="val 93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0E16EF-D3B7-44DE-B381-621BAA41513A}"/>
              </a:ext>
            </a:extLst>
          </p:cNvPr>
          <p:cNvCxnSpPr>
            <a:cxnSpLocks/>
          </p:cNvCxnSpPr>
          <p:nvPr/>
        </p:nvCxnSpPr>
        <p:spPr>
          <a:xfrm flipH="1" flipV="1">
            <a:off x="1181529" y="5690170"/>
            <a:ext cx="561650" cy="36987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78BE6F-39CA-4574-A58E-F699C576573B}"/>
              </a:ext>
            </a:extLst>
          </p:cNvPr>
          <p:cNvCxnSpPr>
            <a:cxnSpLocks/>
          </p:cNvCxnSpPr>
          <p:nvPr/>
        </p:nvCxnSpPr>
        <p:spPr>
          <a:xfrm flipV="1">
            <a:off x="2190705" y="4183289"/>
            <a:ext cx="1655852" cy="165928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D72B12-108A-405D-B926-F94324D6DF05}"/>
              </a:ext>
            </a:extLst>
          </p:cNvPr>
          <p:cNvCxnSpPr>
            <a:cxnSpLocks/>
          </p:cNvCxnSpPr>
          <p:nvPr/>
        </p:nvCxnSpPr>
        <p:spPr>
          <a:xfrm flipV="1">
            <a:off x="3832243" y="849335"/>
            <a:ext cx="0" cy="316444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9F448-62A3-4894-949B-D2771871DF85}"/>
              </a:ext>
            </a:extLst>
          </p:cNvPr>
          <p:cNvSpPr/>
          <p:nvPr/>
        </p:nvSpPr>
        <p:spPr>
          <a:xfrm rot="18941592">
            <a:off x="2648453" y="4850136"/>
            <a:ext cx="1277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</a:t>
            </a:r>
            <a:endParaRPr lang="en-US" sz="2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F65E8C-4001-48C0-A41F-C9F6EC691620}"/>
              </a:ext>
            </a:extLst>
          </p:cNvPr>
          <p:cNvSpPr/>
          <p:nvPr/>
        </p:nvSpPr>
        <p:spPr>
          <a:xfrm>
            <a:off x="3945377" y="2248587"/>
            <a:ext cx="13029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HEIGHT</a:t>
            </a:r>
            <a:endParaRPr lang="en-US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60C38C-481C-452D-B201-297903316707}"/>
              </a:ext>
            </a:extLst>
          </p:cNvPr>
          <p:cNvSpPr/>
          <p:nvPr/>
        </p:nvSpPr>
        <p:spPr>
          <a:xfrm rot="2029128">
            <a:off x="650793" y="5864836"/>
            <a:ext cx="1172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928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32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C1D78AD-F49C-4E27-897E-4693628EF635}"/>
              </a:ext>
            </a:extLst>
          </p:cNvPr>
          <p:cNvSpPr/>
          <p:nvPr/>
        </p:nvSpPr>
        <p:spPr>
          <a:xfrm>
            <a:off x="2216905" y="1588443"/>
            <a:ext cx="640080" cy="1741984"/>
          </a:xfrm>
          <a:prstGeom prst="cube">
            <a:avLst>
              <a:gd name="adj" fmla="val 9397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77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C1D78AD-F49C-4E27-897E-4693628EF635}"/>
              </a:ext>
            </a:extLst>
          </p:cNvPr>
          <p:cNvSpPr/>
          <p:nvPr/>
        </p:nvSpPr>
        <p:spPr>
          <a:xfrm>
            <a:off x="2614255" y="1192203"/>
            <a:ext cx="640080" cy="1741984"/>
          </a:xfrm>
          <a:prstGeom prst="cube">
            <a:avLst>
              <a:gd name="adj" fmla="val 9397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31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D916FF5-E6BA-4950-AF41-5BCF6EDD9A5B}"/>
              </a:ext>
            </a:extLst>
          </p:cNvPr>
          <p:cNvGrpSpPr/>
          <p:nvPr/>
        </p:nvGrpSpPr>
        <p:grpSpPr>
          <a:xfrm>
            <a:off x="1707515" y="1100529"/>
            <a:ext cx="8776970" cy="4599231"/>
            <a:chOff x="1707515" y="1649169"/>
            <a:chExt cx="8776970" cy="45992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5B2C46-C65A-4E4D-A608-2C14E6E4D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515" y="1649169"/>
              <a:ext cx="8776970" cy="459923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F01048-1E4A-4C11-AC0F-3A16DC690B09}"/>
                </a:ext>
              </a:extLst>
            </p:cNvPr>
            <p:cNvSpPr/>
            <p:nvPr/>
          </p:nvSpPr>
          <p:spPr>
            <a:xfrm>
              <a:off x="1910080" y="1767840"/>
              <a:ext cx="6888480" cy="579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B2870E-B117-42C4-AAAD-8917466D0494}"/>
                </a:ext>
              </a:extLst>
            </p:cNvPr>
            <p:cNvSpPr/>
            <p:nvPr/>
          </p:nvSpPr>
          <p:spPr>
            <a:xfrm>
              <a:off x="8930640" y="2905760"/>
              <a:ext cx="1402080" cy="314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4ABC4A5-FB8E-4AEA-8DC3-19FB8B38B1B7}"/>
                </a:ext>
              </a:extLst>
            </p:cNvPr>
            <p:cNvSpPr/>
            <p:nvPr/>
          </p:nvSpPr>
          <p:spPr>
            <a:xfrm>
              <a:off x="8798560" y="2854960"/>
              <a:ext cx="132080" cy="314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9131AFB-FB1E-48DE-83A1-64BAF071611E}"/>
              </a:ext>
            </a:extLst>
          </p:cNvPr>
          <p:cNvSpPr/>
          <p:nvPr/>
        </p:nvSpPr>
        <p:spPr>
          <a:xfrm>
            <a:off x="4191000" y="609600"/>
            <a:ext cx="3623733" cy="524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8F8DCB-0A46-4112-BEFC-608F74324349}"/>
              </a:ext>
            </a:extLst>
          </p:cNvPr>
          <p:cNvSpPr txBox="1">
            <a:spLocks/>
          </p:cNvSpPr>
          <p:nvPr/>
        </p:nvSpPr>
        <p:spPr>
          <a:xfrm>
            <a:off x="2976880" y="586780"/>
            <a:ext cx="623824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Deep Neural Network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6A683-FBB6-4E52-9A3F-1D8CCACDC2AB}"/>
              </a:ext>
            </a:extLst>
          </p:cNvPr>
          <p:cNvSpPr txBox="1">
            <a:spLocks/>
          </p:cNvSpPr>
          <p:nvPr/>
        </p:nvSpPr>
        <p:spPr>
          <a:xfrm>
            <a:off x="1056640" y="3136306"/>
            <a:ext cx="123952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E463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797D21-735E-40C9-854E-738D50450B35}"/>
              </a:ext>
            </a:extLst>
          </p:cNvPr>
          <p:cNvSpPr txBox="1">
            <a:spLocks/>
          </p:cNvSpPr>
          <p:nvPr/>
        </p:nvSpPr>
        <p:spPr>
          <a:xfrm>
            <a:off x="5161278" y="5303520"/>
            <a:ext cx="1564641" cy="11533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4452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hidden layer 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447B07-D72C-405F-A805-0644B49AE802}"/>
              </a:ext>
            </a:extLst>
          </p:cNvPr>
          <p:cNvSpPr txBox="1">
            <a:spLocks/>
          </p:cNvSpPr>
          <p:nvPr/>
        </p:nvSpPr>
        <p:spPr>
          <a:xfrm>
            <a:off x="7000237" y="5354319"/>
            <a:ext cx="1564643" cy="10845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4452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hidden layer 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A80329-E5B7-4686-9B76-1FF834341FE8}"/>
              </a:ext>
            </a:extLst>
          </p:cNvPr>
          <p:cNvSpPr txBox="1">
            <a:spLocks/>
          </p:cNvSpPr>
          <p:nvPr/>
        </p:nvSpPr>
        <p:spPr>
          <a:xfrm>
            <a:off x="10292080" y="3146466"/>
            <a:ext cx="140208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30979B-C9DF-4159-B5F6-F4A773B66B7A}"/>
              </a:ext>
            </a:extLst>
          </p:cNvPr>
          <p:cNvSpPr txBox="1">
            <a:spLocks/>
          </p:cNvSpPr>
          <p:nvPr/>
        </p:nvSpPr>
        <p:spPr>
          <a:xfrm>
            <a:off x="3383279" y="5320706"/>
            <a:ext cx="1564641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4452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hidden layer 1</a:t>
            </a:r>
          </a:p>
        </p:txBody>
      </p:sp>
    </p:spTree>
    <p:extLst>
      <p:ext uri="{BB962C8B-B14F-4D97-AF65-F5344CB8AC3E}">
        <p14:creationId xmlns:p14="http://schemas.microsoft.com/office/powerpoint/2010/main" val="3429380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C1D78AD-F49C-4E27-897E-4693628EF635}"/>
              </a:ext>
            </a:extLst>
          </p:cNvPr>
          <p:cNvSpPr/>
          <p:nvPr/>
        </p:nvSpPr>
        <p:spPr>
          <a:xfrm>
            <a:off x="2911352" y="903097"/>
            <a:ext cx="640080" cy="1741984"/>
          </a:xfrm>
          <a:prstGeom prst="cube">
            <a:avLst>
              <a:gd name="adj" fmla="val 9397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72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C1D78AD-F49C-4E27-897E-4693628EF635}"/>
              </a:ext>
            </a:extLst>
          </p:cNvPr>
          <p:cNvSpPr/>
          <p:nvPr/>
        </p:nvSpPr>
        <p:spPr>
          <a:xfrm>
            <a:off x="2230715" y="2681097"/>
            <a:ext cx="640080" cy="1741984"/>
          </a:xfrm>
          <a:prstGeom prst="cube">
            <a:avLst>
              <a:gd name="adj" fmla="val 9397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01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C1D78AD-F49C-4E27-897E-4693628EF635}"/>
              </a:ext>
            </a:extLst>
          </p:cNvPr>
          <p:cNvSpPr/>
          <p:nvPr/>
        </p:nvSpPr>
        <p:spPr>
          <a:xfrm>
            <a:off x="2579923" y="2316535"/>
            <a:ext cx="640080" cy="1741984"/>
          </a:xfrm>
          <a:prstGeom prst="cube">
            <a:avLst>
              <a:gd name="adj" fmla="val 9397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7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C1D78AD-F49C-4E27-897E-4693628EF635}"/>
              </a:ext>
            </a:extLst>
          </p:cNvPr>
          <p:cNvSpPr/>
          <p:nvPr/>
        </p:nvSpPr>
        <p:spPr>
          <a:xfrm>
            <a:off x="2911352" y="2042215"/>
            <a:ext cx="640080" cy="1741984"/>
          </a:xfrm>
          <a:prstGeom prst="cube">
            <a:avLst>
              <a:gd name="adj" fmla="val 9397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84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C1D78AD-F49C-4E27-897E-4693628EF635}"/>
              </a:ext>
            </a:extLst>
          </p:cNvPr>
          <p:cNvSpPr/>
          <p:nvPr/>
        </p:nvSpPr>
        <p:spPr>
          <a:xfrm>
            <a:off x="2218016" y="4155495"/>
            <a:ext cx="640080" cy="1741984"/>
          </a:xfrm>
          <a:prstGeom prst="cube">
            <a:avLst>
              <a:gd name="adj" fmla="val 9397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728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C1D78AD-F49C-4E27-897E-4693628EF635}"/>
              </a:ext>
            </a:extLst>
          </p:cNvPr>
          <p:cNvSpPr/>
          <p:nvPr/>
        </p:nvSpPr>
        <p:spPr>
          <a:xfrm>
            <a:off x="2596506" y="3768497"/>
            <a:ext cx="640080" cy="1741984"/>
          </a:xfrm>
          <a:prstGeom prst="cube">
            <a:avLst>
              <a:gd name="adj" fmla="val 9397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20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C1D78AD-F49C-4E27-897E-4693628EF635}"/>
              </a:ext>
            </a:extLst>
          </p:cNvPr>
          <p:cNvSpPr/>
          <p:nvPr/>
        </p:nvSpPr>
        <p:spPr>
          <a:xfrm>
            <a:off x="2911352" y="3459480"/>
            <a:ext cx="640080" cy="1741984"/>
          </a:xfrm>
          <a:prstGeom prst="cube">
            <a:avLst>
              <a:gd name="adj" fmla="val 9397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35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6167675-A8F6-4E23-9B67-CA0E9AF51A6B}"/>
              </a:ext>
            </a:extLst>
          </p:cNvPr>
          <p:cNvSpPr/>
          <p:nvPr/>
        </p:nvSpPr>
        <p:spPr>
          <a:xfrm>
            <a:off x="3965835" y="1888390"/>
            <a:ext cx="513709" cy="2866491"/>
          </a:xfrm>
          <a:prstGeom prst="cube">
            <a:avLst>
              <a:gd name="adj" fmla="val 8197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5CC5BF-3751-43D4-8454-A52D701ED2F6}"/>
              </a:ext>
            </a:extLst>
          </p:cNvPr>
          <p:cNvSpPr txBox="1">
            <a:spLocks/>
          </p:cNvSpPr>
          <p:nvPr/>
        </p:nvSpPr>
        <p:spPr>
          <a:xfrm>
            <a:off x="4490735" y="2291135"/>
            <a:ext cx="261517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1"/>
                </a:solidFill>
                <a:latin typeface="+mn-lt"/>
              </a:rPr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32893358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BE80C5-C868-48B5-B5C6-72A6AB4C4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970" y="178118"/>
            <a:ext cx="8906060" cy="650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56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6167675-A8F6-4E23-9B67-CA0E9AF51A6B}"/>
              </a:ext>
            </a:extLst>
          </p:cNvPr>
          <p:cNvSpPr/>
          <p:nvPr/>
        </p:nvSpPr>
        <p:spPr>
          <a:xfrm>
            <a:off x="3965835" y="1888390"/>
            <a:ext cx="513709" cy="2866491"/>
          </a:xfrm>
          <a:prstGeom prst="cube">
            <a:avLst>
              <a:gd name="adj" fmla="val 8197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5CC5BF-3751-43D4-8454-A52D701ED2F6}"/>
              </a:ext>
            </a:extLst>
          </p:cNvPr>
          <p:cNvSpPr txBox="1">
            <a:spLocks/>
          </p:cNvSpPr>
          <p:nvPr/>
        </p:nvSpPr>
        <p:spPr>
          <a:xfrm>
            <a:off x="4490735" y="2291135"/>
            <a:ext cx="261517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1"/>
                </a:solidFill>
                <a:latin typeface="+mn-lt"/>
              </a:rPr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359570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66805" y="1350644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275118" y="1368829"/>
            <a:ext cx="0" cy="1622714"/>
          </a:xfrm>
          <a:custGeom>
            <a:avLst/>
            <a:gdLst/>
            <a:ahLst/>
            <a:cxnLst/>
            <a:rect l="l" t="t" r="r" b="b"/>
            <a:pathLst>
              <a:path h="2379979">
                <a:moveTo>
                  <a:pt x="0" y="0"/>
                </a:moveTo>
                <a:lnTo>
                  <a:pt x="0" y="2379979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266805" y="3000202"/>
            <a:ext cx="1658649" cy="0"/>
          </a:xfrm>
          <a:custGeom>
            <a:avLst/>
            <a:gdLst/>
            <a:ahLst/>
            <a:cxnLst/>
            <a:rect l="l" t="t" r="r" b="b"/>
            <a:pathLst>
              <a:path w="2432684">
                <a:moveTo>
                  <a:pt x="0" y="0"/>
                </a:moveTo>
                <a:lnTo>
                  <a:pt x="243230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275118" y="1355407"/>
            <a:ext cx="1650423" cy="0"/>
          </a:xfrm>
          <a:custGeom>
            <a:avLst/>
            <a:gdLst/>
            <a:ahLst/>
            <a:cxnLst/>
            <a:rect l="l" t="t" r="r" b="b"/>
            <a:pathLst>
              <a:path w="2420620">
                <a:moveTo>
                  <a:pt x="0" y="0"/>
                </a:moveTo>
                <a:lnTo>
                  <a:pt x="2420112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283430" y="1364500"/>
            <a:ext cx="1641764" cy="0"/>
          </a:xfrm>
          <a:custGeom>
            <a:avLst/>
            <a:gdLst/>
            <a:ahLst/>
            <a:cxnLst/>
            <a:rect l="l" t="t" r="r" b="b"/>
            <a:pathLst>
              <a:path w="2407920">
                <a:moveTo>
                  <a:pt x="0" y="0"/>
                </a:moveTo>
                <a:lnTo>
                  <a:pt x="24079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916881" y="1368829"/>
            <a:ext cx="0" cy="1622714"/>
          </a:xfrm>
          <a:custGeom>
            <a:avLst/>
            <a:gdLst/>
            <a:ahLst/>
            <a:cxnLst/>
            <a:rect l="l" t="t" r="r" b="b"/>
            <a:pathLst>
              <a:path h="2379979">
                <a:moveTo>
                  <a:pt x="0" y="0"/>
                </a:moveTo>
                <a:lnTo>
                  <a:pt x="0" y="2379979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993524" y="4734098"/>
            <a:ext cx="150668" cy="209983"/>
          </a:xfrm>
          <a:custGeom>
            <a:avLst/>
            <a:gdLst/>
            <a:ahLst/>
            <a:cxnLst/>
            <a:rect l="l" t="t" r="r" b="b"/>
            <a:pathLst>
              <a:path w="220979" h="307975">
                <a:moveTo>
                  <a:pt x="65532" y="123444"/>
                </a:moveTo>
                <a:lnTo>
                  <a:pt x="7620" y="123444"/>
                </a:lnTo>
                <a:lnTo>
                  <a:pt x="7929" y="110894"/>
                </a:lnTo>
                <a:lnTo>
                  <a:pt x="17692" y="64436"/>
                </a:lnTo>
                <a:lnTo>
                  <a:pt x="42219" y="28241"/>
                </a:lnTo>
                <a:lnTo>
                  <a:pt x="80057" y="5786"/>
                </a:lnTo>
                <a:lnTo>
                  <a:pt x="117348" y="0"/>
                </a:lnTo>
                <a:lnTo>
                  <a:pt x="127396" y="547"/>
                </a:lnTo>
                <a:lnTo>
                  <a:pt x="165830" y="10477"/>
                </a:lnTo>
                <a:lnTo>
                  <a:pt x="201549" y="38671"/>
                </a:lnTo>
                <a:lnTo>
                  <a:pt x="210974" y="53340"/>
                </a:lnTo>
                <a:lnTo>
                  <a:pt x="105156" y="53340"/>
                </a:lnTo>
                <a:lnTo>
                  <a:pt x="97536" y="56388"/>
                </a:lnTo>
                <a:lnTo>
                  <a:pt x="70104" y="91440"/>
                </a:lnTo>
                <a:lnTo>
                  <a:pt x="65532" y="115824"/>
                </a:lnTo>
                <a:lnTo>
                  <a:pt x="65532" y="123444"/>
                </a:lnTo>
                <a:close/>
              </a:path>
              <a:path w="220979" h="307975">
                <a:moveTo>
                  <a:pt x="220980" y="307848"/>
                </a:moveTo>
                <a:lnTo>
                  <a:pt x="0" y="307848"/>
                </a:lnTo>
                <a:lnTo>
                  <a:pt x="547" y="295560"/>
                </a:lnTo>
                <a:lnTo>
                  <a:pt x="11596" y="253031"/>
                </a:lnTo>
                <a:lnTo>
                  <a:pt x="28956" y="228600"/>
                </a:lnTo>
                <a:lnTo>
                  <a:pt x="35218" y="220860"/>
                </a:lnTo>
                <a:lnTo>
                  <a:pt x="76581" y="187261"/>
                </a:lnTo>
                <a:lnTo>
                  <a:pt x="96012" y="173736"/>
                </a:lnTo>
                <a:lnTo>
                  <a:pt x="102108" y="169164"/>
                </a:lnTo>
                <a:lnTo>
                  <a:pt x="124968" y="155448"/>
                </a:lnTo>
                <a:lnTo>
                  <a:pt x="131064" y="149352"/>
                </a:lnTo>
                <a:lnTo>
                  <a:pt x="137160" y="144780"/>
                </a:lnTo>
                <a:lnTo>
                  <a:pt x="158262" y="110894"/>
                </a:lnTo>
                <a:lnTo>
                  <a:pt x="158373" y="98488"/>
                </a:lnTo>
                <a:lnTo>
                  <a:pt x="157876" y="89963"/>
                </a:lnTo>
                <a:lnTo>
                  <a:pt x="131445" y="56578"/>
                </a:lnTo>
                <a:lnTo>
                  <a:pt x="114300" y="53340"/>
                </a:lnTo>
                <a:lnTo>
                  <a:pt x="210974" y="53340"/>
                </a:lnTo>
                <a:lnTo>
                  <a:pt x="219356" y="91440"/>
                </a:lnTo>
                <a:lnTo>
                  <a:pt x="219286" y="100584"/>
                </a:lnTo>
                <a:lnTo>
                  <a:pt x="208764" y="141851"/>
                </a:lnTo>
                <a:lnTo>
                  <a:pt x="180975" y="174498"/>
                </a:lnTo>
                <a:lnTo>
                  <a:pt x="158353" y="190738"/>
                </a:lnTo>
                <a:lnTo>
                  <a:pt x="143398" y="200929"/>
                </a:lnTo>
                <a:lnTo>
                  <a:pt x="105156" y="228600"/>
                </a:lnTo>
                <a:lnTo>
                  <a:pt x="79248" y="254507"/>
                </a:lnTo>
                <a:lnTo>
                  <a:pt x="220980" y="254507"/>
                </a:lnTo>
                <a:lnTo>
                  <a:pt x="220980" y="307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155623" y="4734098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114300" y="313944"/>
                </a:moveTo>
                <a:lnTo>
                  <a:pt x="71628" y="309372"/>
                </a:lnTo>
                <a:lnTo>
                  <a:pt x="35052" y="292608"/>
                </a:lnTo>
                <a:lnTo>
                  <a:pt x="9144" y="262128"/>
                </a:lnTo>
                <a:lnTo>
                  <a:pt x="0" y="220980"/>
                </a:lnTo>
                <a:lnTo>
                  <a:pt x="881" y="206716"/>
                </a:lnTo>
                <a:lnTo>
                  <a:pt x="22955" y="163020"/>
                </a:lnTo>
                <a:lnTo>
                  <a:pt x="56388" y="146304"/>
                </a:lnTo>
                <a:lnTo>
                  <a:pt x="56388" y="144780"/>
                </a:lnTo>
                <a:lnTo>
                  <a:pt x="22860" y="121920"/>
                </a:lnTo>
                <a:lnTo>
                  <a:pt x="12192" y="83820"/>
                </a:lnTo>
                <a:lnTo>
                  <a:pt x="12763" y="73818"/>
                </a:lnTo>
                <a:lnTo>
                  <a:pt x="31623" y="33147"/>
                </a:lnTo>
                <a:lnTo>
                  <a:pt x="68841" y="8691"/>
                </a:lnTo>
                <a:lnTo>
                  <a:pt x="77724" y="6096"/>
                </a:lnTo>
                <a:lnTo>
                  <a:pt x="86868" y="3214"/>
                </a:lnTo>
                <a:lnTo>
                  <a:pt x="96012" y="1333"/>
                </a:lnTo>
                <a:lnTo>
                  <a:pt x="105156" y="309"/>
                </a:lnTo>
                <a:lnTo>
                  <a:pt x="114300" y="0"/>
                </a:lnTo>
                <a:lnTo>
                  <a:pt x="127468" y="571"/>
                </a:lnTo>
                <a:lnTo>
                  <a:pt x="170378" y="13763"/>
                </a:lnTo>
                <a:lnTo>
                  <a:pt x="202120" y="42862"/>
                </a:lnTo>
                <a:lnTo>
                  <a:pt x="203757" y="45720"/>
                </a:lnTo>
                <a:lnTo>
                  <a:pt x="108204" y="45720"/>
                </a:lnTo>
                <a:lnTo>
                  <a:pt x="96012" y="48768"/>
                </a:lnTo>
                <a:lnTo>
                  <a:pt x="68580" y="80772"/>
                </a:lnTo>
                <a:lnTo>
                  <a:pt x="68580" y="88392"/>
                </a:lnTo>
                <a:lnTo>
                  <a:pt x="89439" y="122872"/>
                </a:lnTo>
                <a:lnTo>
                  <a:pt x="114300" y="128016"/>
                </a:lnTo>
                <a:lnTo>
                  <a:pt x="198862" y="128016"/>
                </a:lnTo>
                <a:lnTo>
                  <a:pt x="197691" y="129349"/>
                </a:lnTo>
                <a:lnTo>
                  <a:pt x="189738" y="135636"/>
                </a:lnTo>
                <a:lnTo>
                  <a:pt x="180641" y="140779"/>
                </a:lnTo>
                <a:lnTo>
                  <a:pt x="170688" y="144780"/>
                </a:lnTo>
                <a:lnTo>
                  <a:pt x="170688" y="146304"/>
                </a:lnTo>
                <a:lnTo>
                  <a:pt x="183546" y="150352"/>
                </a:lnTo>
                <a:lnTo>
                  <a:pt x="194691" y="155829"/>
                </a:lnTo>
                <a:lnTo>
                  <a:pt x="204120" y="163020"/>
                </a:lnTo>
                <a:lnTo>
                  <a:pt x="209277" y="169164"/>
                </a:lnTo>
                <a:lnTo>
                  <a:pt x="114300" y="169164"/>
                </a:lnTo>
                <a:lnTo>
                  <a:pt x="103417" y="169997"/>
                </a:lnTo>
                <a:lnTo>
                  <a:pt x="69318" y="188785"/>
                </a:lnTo>
                <a:lnTo>
                  <a:pt x="60960" y="217932"/>
                </a:lnTo>
                <a:lnTo>
                  <a:pt x="60960" y="225552"/>
                </a:lnTo>
                <a:lnTo>
                  <a:pt x="80772" y="259080"/>
                </a:lnTo>
                <a:lnTo>
                  <a:pt x="100584" y="268224"/>
                </a:lnTo>
                <a:lnTo>
                  <a:pt x="213845" y="268224"/>
                </a:lnTo>
                <a:lnTo>
                  <a:pt x="212169" y="270724"/>
                </a:lnTo>
                <a:lnTo>
                  <a:pt x="183737" y="296513"/>
                </a:lnTo>
                <a:lnTo>
                  <a:pt x="145161" y="311372"/>
                </a:lnTo>
                <a:lnTo>
                  <a:pt x="124587" y="313658"/>
                </a:lnTo>
                <a:lnTo>
                  <a:pt x="114300" y="313944"/>
                </a:lnTo>
                <a:close/>
              </a:path>
              <a:path w="227329" h="314325">
                <a:moveTo>
                  <a:pt x="198862" y="128016"/>
                </a:moveTo>
                <a:lnTo>
                  <a:pt x="114300" y="128016"/>
                </a:lnTo>
                <a:lnTo>
                  <a:pt x="123158" y="127444"/>
                </a:lnTo>
                <a:lnTo>
                  <a:pt x="131445" y="125730"/>
                </a:lnTo>
                <a:lnTo>
                  <a:pt x="157662" y="97869"/>
                </a:lnTo>
                <a:lnTo>
                  <a:pt x="158496" y="88392"/>
                </a:lnTo>
                <a:lnTo>
                  <a:pt x="158496" y="83820"/>
                </a:lnTo>
                <a:lnTo>
                  <a:pt x="156972" y="79248"/>
                </a:lnTo>
                <a:lnTo>
                  <a:pt x="156972" y="74676"/>
                </a:lnTo>
                <a:lnTo>
                  <a:pt x="153924" y="65532"/>
                </a:lnTo>
                <a:lnTo>
                  <a:pt x="149352" y="60960"/>
                </a:lnTo>
                <a:lnTo>
                  <a:pt x="146304" y="56388"/>
                </a:lnTo>
                <a:lnTo>
                  <a:pt x="137160" y="50292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3757" y="45720"/>
                </a:lnTo>
                <a:lnTo>
                  <a:pt x="205954" y="49553"/>
                </a:lnTo>
                <a:lnTo>
                  <a:pt x="208788" y="56388"/>
                </a:lnTo>
                <a:lnTo>
                  <a:pt x="211669" y="63222"/>
                </a:lnTo>
                <a:lnTo>
                  <a:pt x="213550" y="69913"/>
                </a:lnTo>
                <a:lnTo>
                  <a:pt x="214574" y="76319"/>
                </a:lnTo>
                <a:lnTo>
                  <a:pt x="214805" y="80772"/>
                </a:lnTo>
                <a:lnTo>
                  <a:pt x="214770" y="83820"/>
                </a:lnTo>
                <a:lnTo>
                  <a:pt x="214074" y="93202"/>
                </a:lnTo>
                <a:lnTo>
                  <a:pt x="211836" y="103251"/>
                </a:lnTo>
                <a:lnTo>
                  <a:pt x="208410" y="112823"/>
                </a:lnTo>
                <a:lnTo>
                  <a:pt x="204216" y="121920"/>
                </a:lnTo>
                <a:lnTo>
                  <a:pt x="198862" y="128016"/>
                </a:lnTo>
                <a:close/>
              </a:path>
              <a:path w="227329" h="314325">
                <a:moveTo>
                  <a:pt x="213845" y="268224"/>
                </a:moveTo>
                <a:lnTo>
                  <a:pt x="128016" y="268224"/>
                </a:lnTo>
                <a:lnTo>
                  <a:pt x="146304" y="259080"/>
                </a:lnTo>
                <a:lnTo>
                  <a:pt x="160020" y="245364"/>
                </a:lnTo>
                <a:lnTo>
                  <a:pt x="161544" y="239268"/>
                </a:lnTo>
                <a:lnTo>
                  <a:pt x="164592" y="231648"/>
                </a:lnTo>
                <a:lnTo>
                  <a:pt x="166116" y="225552"/>
                </a:lnTo>
                <a:lnTo>
                  <a:pt x="166116" y="210312"/>
                </a:lnTo>
                <a:lnTo>
                  <a:pt x="164592" y="204216"/>
                </a:lnTo>
                <a:lnTo>
                  <a:pt x="134112" y="173736"/>
                </a:lnTo>
                <a:lnTo>
                  <a:pt x="128016" y="170688"/>
                </a:lnTo>
                <a:lnTo>
                  <a:pt x="121920" y="169164"/>
                </a:lnTo>
                <a:lnTo>
                  <a:pt x="209277" y="169164"/>
                </a:lnTo>
                <a:lnTo>
                  <a:pt x="226194" y="206073"/>
                </a:lnTo>
                <a:lnTo>
                  <a:pt x="227003" y="220980"/>
                </a:lnTo>
                <a:lnTo>
                  <a:pt x="226504" y="231481"/>
                </a:lnTo>
                <a:lnTo>
                  <a:pt x="224790" y="242506"/>
                </a:lnTo>
                <a:lnTo>
                  <a:pt x="221932" y="252674"/>
                </a:lnTo>
                <a:lnTo>
                  <a:pt x="217932" y="262128"/>
                </a:lnTo>
                <a:lnTo>
                  <a:pt x="213845" y="268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396691" y="4792287"/>
            <a:ext cx="157942" cy="151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642956" y="4734098"/>
            <a:ext cx="150668" cy="209983"/>
          </a:xfrm>
          <a:custGeom>
            <a:avLst/>
            <a:gdLst/>
            <a:ahLst/>
            <a:cxnLst/>
            <a:rect l="l" t="t" r="r" b="b"/>
            <a:pathLst>
              <a:path w="220979" h="307975">
                <a:moveTo>
                  <a:pt x="65532" y="123444"/>
                </a:moveTo>
                <a:lnTo>
                  <a:pt x="7620" y="123444"/>
                </a:lnTo>
                <a:lnTo>
                  <a:pt x="7929" y="110894"/>
                </a:lnTo>
                <a:lnTo>
                  <a:pt x="17692" y="64436"/>
                </a:lnTo>
                <a:lnTo>
                  <a:pt x="42219" y="28241"/>
                </a:lnTo>
                <a:lnTo>
                  <a:pt x="79414" y="5786"/>
                </a:lnTo>
                <a:lnTo>
                  <a:pt x="117348" y="0"/>
                </a:lnTo>
                <a:lnTo>
                  <a:pt x="127373" y="547"/>
                </a:lnTo>
                <a:lnTo>
                  <a:pt x="136969" y="2095"/>
                </a:lnTo>
                <a:lnTo>
                  <a:pt x="146280" y="4500"/>
                </a:lnTo>
                <a:lnTo>
                  <a:pt x="155448" y="7620"/>
                </a:lnTo>
                <a:lnTo>
                  <a:pt x="164544" y="10477"/>
                </a:lnTo>
                <a:lnTo>
                  <a:pt x="201549" y="38671"/>
                </a:lnTo>
                <a:lnTo>
                  <a:pt x="210974" y="53340"/>
                </a:lnTo>
                <a:lnTo>
                  <a:pt x="105156" y="53340"/>
                </a:lnTo>
                <a:lnTo>
                  <a:pt x="97536" y="56388"/>
                </a:lnTo>
                <a:lnTo>
                  <a:pt x="91440" y="59436"/>
                </a:lnTo>
                <a:lnTo>
                  <a:pt x="85344" y="64008"/>
                </a:lnTo>
                <a:lnTo>
                  <a:pt x="79248" y="70104"/>
                </a:lnTo>
                <a:lnTo>
                  <a:pt x="76200" y="76200"/>
                </a:lnTo>
                <a:lnTo>
                  <a:pt x="71628" y="83820"/>
                </a:lnTo>
                <a:lnTo>
                  <a:pt x="67056" y="106680"/>
                </a:lnTo>
                <a:lnTo>
                  <a:pt x="65532" y="115824"/>
                </a:lnTo>
                <a:lnTo>
                  <a:pt x="65532" y="123444"/>
                </a:lnTo>
                <a:close/>
              </a:path>
              <a:path w="220979" h="307975">
                <a:moveTo>
                  <a:pt x="220980" y="307848"/>
                </a:moveTo>
                <a:lnTo>
                  <a:pt x="0" y="307848"/>
                </a:lnTo>
                <a:lnTo>
                  <a:pt x="547" y="295560"/>
                </a:lnTo>
                <a:lnTo>
                  <a:pt x="11572" y="253031"/>
                </a:lnTo>
                <a:lnTo>
                  <a:pt x="34551" y="220860"/>
                </a:lnTo>
                <a:lnTo>
                  <a:pt x="67056" y="193667"/>
                </a:lnTo>
                <a:lnTo>
                  <a:pt x="76200" y="187261"/>
                </a:lnTo>
                <a:lnTo>
                  <a:pt x="85344" y="180570"/>
                </a:lnTo>
                <a:lnTo>
                  <a:pt x="94488" y="173736"/>
                </a:lnTo>
                <a:lnTo>
                  <a:pt x="102108" y="169164"/>
                </a:lnTo>
                <a:lnTo>
                  <a:pt x="108204" y="164592"/>
                </a:lnTo>
                <a:lnTo>
                  <a:pt x="115824" y="160020"/>
                </a:lnTo>
                <a:lnTo>
                  <a:pt x="121515" y="156352"/>
                </a:lnTo>
                <a:lnTo>
                  <a:pt x="156972" y="117348"/>
                </a:lnTo>
                <a:lnTo>
                  <a:pt x="158496" y="109728"/>
                </a:lnTo>
                <a:lnTo>
                  <a:pt x="158496" y="100584"/>
                </a:lnTo>
                <a:lnTo>
                  <a:pt x="139136" y="60412"/>
                </a:lnTo>
                <a:lnTo>
                  <a:pt x="112776" y="53340"/>
                </a:lnTo>
                <a:lnTo>
                  <a:pt x="210974" y="53340"/>
                </a:lnTo>
                <a:lnTo>
                  <a:pt x="219456" y="94488"/>
                </a:lnTo>
                <a:lnTo>
                  <a:pt x="218908" y="105608"/>
                </a:lnTo>
                <a:lnTo>
                  <a:pt x="203835" y="149161"/>
                </a:lnTo>
                <a:lnTo>
                  <a:pt x="166116" y="185928"/>
                </a:lnTo>
                <a:lnTo>
                  <a:pt x="158138" y="190738"/>
                </a:lnTo>
                <a:lnTo>
                  <a:pt x="150304" y="195834"/>
                </a:lnTo>
                <a:lnTo>
                  <a:pt x="135636" y="205740"/>
                </a:lnTo>
                <a:lnTo>
                  <a:pt x="119824" y="216598"/>
                </a:lnTo>
                <a:lnTo>
                  <a:pt x="112275" y="222242"/>
                </a:lnTo>
                <a:lnTo>
                  <a:pt x="105156" y="228600"/>
                </a:lnTo>
                <a:lnTo>
                  <a:pt x="98321" y="234576"/>
                </a:lnTo>
                <a:lnTo>
                  <a:pt x="91630" y="240982"/>
                </a:lnTo>
                <a:lnTo>
                  <a:pt x="85224" y="247673"/>
                </a:lnTo>
                <a:lnTo>
                  <a:pt x="79248" y="254507"/>
                </a:lnTo>
                <a:lnTo>
                  <a:pt x="220980" y="254507"/>
                </a:lnTo>
                <a:lnTo>
                  <a:pt x="220980" y="307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805055" y="4734098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114300" y="313944"/>
                </a:moveTo>
                <a:lnTo>
                  <a:pt x="71628" y="309372"/>
                </a:lnTo>
                <a:lnTo>
                  <a:pt x="35052" y="292608"/>
                </a:lnTo>
                <a:lnTo>
                  <a:pt x="9144" y="262128"/>
                </a:lnTo>
                <a:lnTo>
                  <a:pt x="0" y="220980"/>
                </a:lnTo>
                <a:lnTo>
                  <a:pt x="857" y="206716"/>
                </a:lnTo>
                <a:lnTo>
                  <a:pt x="22312" y="163020"/>
                </a:lnTo>
                <a:lnTo>
                  <a:pt x="56388" y="146304"/>
                </a:lnTo>
                <a:lnTo>
                  <a:pt x="56388" y="144780"/>
                </a:lnTo>
                <a:lnTo>
                  <a:pt x="22860" y="121920"/>
                </a:lnTo>
                <a:lnTo>
                  <a:pt x="12192" y="83820"/>
                </a:lnTo>
                <a:lnTo>
                  <a:pt x="12763" y="73818"/>
                </a:lnTo>
                <a:lnTo>
                  <a:pt x="31623" y="33147"/>
                </a:lnTo>
                <a:lnTo>
                  <a:pt x="67341" y="8691"/>
                </a:lnTo>
                <a:lnTo>
                  <a:pt x="76200" y="6096"/>
                </a:lnTo>
                <a:lnTo>
                  <a:pt x="85344" y="3214"/>
                </a:lnTo>
                <a:lnTo>
                  <a:pt x="94488" y="1333"/>
                </a:lnTo>
                <a:lnTo>
                  <a:pt x="103632" y="309"/>
                </a:lnTo>
                <a:lnTo>
                  <a:pt x="112776" y="0"/>
                </a:lnTo>
                <a:lnTo>
                  <a:pt x="126825" y="571"/>
                </a:lnTo>
                <a:lnTo>
                  <a:pt x="170378" y="13763"/>
                </a:lnTo>
                <a:lnTo>
                  <a:pt x="202120" y="42862"/>
                </a:lnTo>
                <a:lnTo>
                  <a:pt x="203757" y="45720"/>
                </a:lnTo>
                <a:lnTo>
                  <a:pt x="106680" y="45720"/>
                </a:lnTo>
                <a:lnTo>
                  <a:pt x="102108" y="47244"/>
                </a:lnTo>
                <a:lnTo>
                  <a:pt x="89916" y="50292"/>
                </a:lnTo>
                <a:lnTo>
                  <a:pt x="85344" y="53340"/>
                </a:lnTo>
                <a:lnTo>
                  <a:pt x="77724" y="60960"/>
                </a:lnTo>
                <a:lnTo>
                  <a:pt x="68580" y="74676"/>
                </a:lnTo>
                <a:lnTo>
                  <a:pt x="68580" y="88392"/>
                </a:lnTo>
                <a:lnTo>
                  <a:pt x="88558" y="122872"/>
                </a:lnTo>
                <a:lnTo>
                  <a:pt x="112776" y="128016"/>
                </a:lnTo>
                <a:lnTo>
                  <a:pt x="197514" y="128016"/>
                </a:lnTo>
                <a:lnTo>
                  <a:pt x="196381" y="129349"/>
                </a:lnTo>
                <a:lnTo>
                  <a:pt x="188785" y="135636"/>
                </a:lnTo>
                <a:lnTo>
                  <a:pt x="179760" y="140779"/>
                </a:lnTo>
                <a:lnTo>
                  <a:pt x="169164" y="144780"/>
                </a:lnTo>
                <a:lnTo>
                  <a:pt x="169164" y="146304"/>
                </a:lnTo>
                <a:lnTo>
                  <a:pt x="182260" y="150352"/>
                </a:lnTo>
                <a:lnTo>
                  <a:pt x="193929" y="155829"/>
                </a:lnTo>
                <a:lnTo>
                  <a:pt x="203882" y="163020"/>
                </a:lnTo>
                <a:lnTo>
                  <a:pt x="209198" y="169164"/>
                </a:lnTo>
                <a:lnTo>
                  <a:pt x="114300" y="169164"/>
                </a:lnTo>
                <a:lnTo>
                  <a:pt x="103417" y="169997"/>
                </a:lnTo>
                <a:lnTo>
                  <a:pt x="69318" y="188785"/>
                </a:lnTo>
                <a:lnTo>
                  <a:pt x="60960" y="217932"/>
                </a:lnTo>
                <a:lnTo>
                  <a:pt x="60960" y="225552"/>
                </a:lnTo>
                <a:lnTo>
                  <a:pt x="62484" y="231648"/>
                </a:lnTo>
                <a:lnTo>
                  <a:pt x="64008" y="239268"/>
                </a:lnTo>
                <a:lnTo>
                  <a:pt x="67056" y="245364"/>
                </a:lnTo>
                <a:lnTo>
                  <a:pt x="80772" y="259080"/>
                </a:lnTo>
                <a:lnTo>
                  <a:pt x="99060" y="268224"/>
                </a:lnTo>
                <a:lnTo>
                  <a:pt x="212777" y="268224"/>
                </a:lnTo>
                <a:lnTo>
                  <a:pt x="211288" y="270724"/>
                </a:lnTo>
                <a:lnTo>
                  <a:pt x="183094" y="296513"/>
                </a:lnTo>
                <a:lnTo>
                  <a:pt x="145161" y="311372"/>
                </a:lnTo>
                <a:lnTo>
                  <a:pt x="124587" y="313658"/>
                </a:lnTo>
                <a:lnTo>
                  <a:pt x="114300" y="313944"/>
                </a:lnTo>
                <a:close/>
              </a:path>
              <a:path w="227329" h="314325">
                <a:moveTo>
                  <a:pt x="197514" y="128016"/>
                </a:moveTo>
                <a:lnTo>
                  <a:pt x="112776" y="128016"/>
                </a:lnTo>
                <a:lnTo>
                  <a:pt x="122491" y="127444"/>
                </a:lnTo>
                <a:lnTo>
                  <a:pt x="131064" y="125730"/>
                </a:lnTo>
                <a:lnTo>
                  <a:pt x="157638" y="97869"/>
                </a:lnTo>
                <a:lnTo>
                  <a:pt x="158496" y="88392"/>
                </a:lnTo>
                <a:lnTo>
                  <a:pt x="158496" y="83820"/>
                </a:lnTo>
                <a:lnTo>
                  <a:pt x="156972" y="79248"/>
                </a:lnTo>
                <a:lnTo>
                  <a:pt x="156972" y="74676"/>
                </a:lnTo>
                <a:lnTo>
                  <a:pt x="129540" y="47244"/>
                </a:lnTo>
                <a:lnTo>
                  <a:pt x="123444" y="45720"/>
                </a:lnTo>
                <a:lnTo>
                  <a:pt x="203757" y="45720"/>
                </a:lnTo>
                <a:lnTo>
                  <a:pt x="214884" y="82296"/>
                </a:lnTo>
                <a:lnTo>
                  <a:pt x="214050" y="93202"/>
                </a:lnTo>
                <a:lnTo>
                  <a:pt x="211645" y="103251"/>
                </a:lnTo>
                <a:lnTo>
                  <a:pt x="207811" y="112728"/>
                </a:lnTo>
                <a:lnTo>
                  <a:pt x="202692" y="121920"/>
                </a:lnTo>
                <a:lnTo>
                  <a:pt x="197514" y="128016"/>
                </a:lnTo>
                <a:close/>
              </a:path>
              <a:path w="227329" h="314325">
                <a:moveTo>
                  <a:pt x="212777" y="268224"/>
                </a:moveTo>
                <a:lnTo>
                  <a:pt x="128016" y="268224"/>
                </a:lnTo>
                <a:lnTo>
                  <a:pt x="146304" y="259080"/>
                </a:lnTo>
                <a:lnTo>
                  <a:pt x="155448" y="249936"/>
                </a:lnTo>
                <a:lnTo>
                  <a:pt x="158496" y="245364"/>
                </a:lnTo>
                <a:lnTo>
                  <a:pt x="161544" y="239268"/>
                </a:lnTo>
                <a:lnTo>
                  <a:pt x="164592" y="231648"/>
                </a:lnTo>
                <a:lnTo>
                  <a:pt x="166116" y="225552"/>
                </a:lnTo>
                <a:lnTo>
                  <a:pt x="166116" y="210312"/>
                </a:lnTo>
                <a:lnTo>
                  <a:pt x="144780" y="178308"/>
                </a:lnTo>
                <a:lnTo>
                  <a:pt x="134112" y="173736"/>
                </a:lnTo>
                <a:lnTo>
                  <a:pt x="128016" y="170688"/>
                </a:lnTo>
                <a:lnTo>
                  <a:pt x="120396" y="169164"/>
                </a:lnTo>
                <a:lnTo>
                  <a:pt x="209198" y="169164"/>
                </a:lnTo>
                <a:lnTo>
                  <a:pt x="225980" y="206073"/>
                </a:lnTo>
                <a:lnTo>
                  <a:pt x="226973" y="220980"/>
                </a:lnTo>
                <a:lnTo>
                  <a:pt x="226266" y="231481"/>
                </a:lnTo>
                <a:lnTo>
                  <a:pt x="224028" y="242506"/>
                </a:lnTo>
                <a:lnTo>
                  <a:pt x="220646" y="252674"/>
                </a:lnTo>
                <a:lnTo>
                  <a:pt x="216408" y="262128"/>
                </a:lnTo>
                <a:lnTo>
                  <a:pt x="212777" y="268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046123" y="4734097"/>
            <a:ext cx="1141919" cy="2140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953644" y="3346911"/>
            <a:ext cx="134216" cy="186170"/>
          </a:xfrm>
          <a:custGeom>
            <a:avLst/>
            <a:gdLst/>
            <a:ahLst/>
            <a:cxnLst/>
            <a:rect l="l" t="t" r="r" b="b"/>
            <a:pathLst>
              <a:path w="196850" h="273050">
                <a:moveTo>
                  <a:pt x="57912" y="108204"/>
                </a:moveTo>
                <a:lnTo>
                  <a:pt x="6096" y="108204"/>
                </a:lnTo>
                <a:lnTo>
                  <a:pt x="6405" y="97035"/>
                </a:lnTo>
                <a:lnTo>
                  <a:pt x="15929" y="56388"/>
                </a:lnTo>
                <a:lnTo>
                  <a:pt x="44005" y="18097"/>
                </a:lnTo>
                <a:lnTo>
                  <a:pt x="81153" y="2095"/>
                </a:lnTo>
                <a:lnTo>
                  <a:pt x="103632" y="0"/>
                </a:lnTo>
                <a:lnTo>
                  <a:pt x="112752" y="309"/>
                </a:lnTo>
                <a:lnTo>
                  <a:pt x="154305" y="12763"/>
                </a:lnTo>
                <a:lnTo>
                  <a:pt x="167640" y="22860"/>
                </a:lnTo>
                <a:lnTo>
                  <a:pt x="173950" y="27979"/>
                </a:lnTo>
                <a:lnTo>
                  <a:pt x="179260" y="34099"/>
                </a:lnTo>
                <a:lnTo>
                  <a:pt x="183713" y="41076"/>
                </a:lnTo>
                <a:lnTo>
                  <a:pt x="186711" y="47244"/>
                </a:lnTo>
                <a:lnTo>
                  <a:pt x="92964" y="47244"/>
                </a:lnTo>
                <a:lnTo>
                  <a:pt x="86868" y="48768"/>
                </a:lnTo>
                <a:lnTo>
                  <a:pt x="80772" y="53340"/>
                </a:lnTo>
                <a:lnTo>
                  <a:pt x="74676" y="56388"/>
                </a:lnTo>
                <a:lnTo>
                  <a:pt x="70104" y="60960"/>
                </a:lnTo>
                <a:lnTo>
                  <a:pt x="64008" y="73152"/>
                </a:lnTo>
                <a:lnTo>
                  <a:pt x="62484" y="79248"/>
                </a:lnTo>
                <a:lnTo>
                  <a:pt x="57912" y="102108"/>
                </a:lnTo>
                <a:lnTo>
                  <a:pt x="57912" y="108204"/>
                </a:lnTo>
                <a:close/>
              </a:path>
              <a:path w="196850" h="273050">
                <a:moveTo>
                  <a:pt x="196596" y="272796"/>
                </a:moveTo>
                <a:lnTo>
                  <a:pt x="0" y="272796"/>
                </a:lnTo>
                <a:lnTo>
                  <a:pt x="547" y="261675"/>
                </a:lnTo>
                <a:lnTo>
                  <a:pt x="11334" y="224313"/>
                </a:lnTo>
                <a:lnTo>
                  <a:pt x="37719" y="188404"/>
                </a:lnTo>
                <a:lnTo>
                  <a:pt x="76461" y="159639"/>
                </a:lnTo>
                <a:lnTo>
                  <a:pt x="85344" y="153924"/>
                </a:lnTo>
                <a:lnTo>
                  <a:pt x="89916" y="149352"/>
                </a:lnTo>
                <a:lnTo>
                  <a:pt x="96012" y="144780"/>
                </a:lnTo>
                <a:lnTo>
                  <a:pt x="103632" y="141732"/>
                </a:lnTo>
                <a:lnTo>
                  <a:pt x="121920" y="128016"/>
                </a:lnTo>
                <a:lnTo>
                  <a:pt x="135636" y="109728"/>
                </a:lnTo>
                <a:lnTo>
                  <a:pt x="138684" y="103632"/>
                </a:lnTo>
                <a:lnTo>
                  <a:pt x="140208" y="96012"/>
                </a:lnTo>
                <a:lnTo>
                  <a:pt x="140208" y="88392"/>
                </a:lnTo>
                <a:lnTo>
                  <a:pt x="123515" y="53030"/>
                </a:lnTo>
                <a:lnTo>
                  <a:pt x="100584" y="47244"/>
                </a:lnTo>
                <a:lnTo>
                  <a:pt x="186711" y="47244"/>
                </a:lnTo>
                <a:lnTo>
                  <a:pt x="194927" y="88392"/>
                </a:lnTo>
                <a:lnTo>
                  <a:pt x="194762" y="93583"/>
                </a:lnTo>
                <a:lnTo>
                  <a:pt x="181165" y="131635"/>
                </a:lnTo>
                <a:lnTo>
                  <a:pt x="154424" y="159758"/>
                </a:lnTo>
                <a:lnTo>
                  <a:pt x="92964" y="201168"/>
                </a:lnTo>
                <a:lnTo>
                  <a:pt x="87249" y="206906"/>
                </a:lnTo>
                <a:lnTo>
                  <a:pt x="81534" y="212788"/>
                </a:lnTo>
                <a:lnTo>
                  <a:pt x="75819" y="218955"/>
                </a:lnTo>
                <a:lnTo>
                  <a:pt x="70104" y="225551"/>
                </a:lnTo>
                <a:lnTo>
                  <a:pt x="196596" y="225551"/>
                </a:lnTo>
                <a:lnTo>
                  <a:pt x="196596" y="272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096000" y="3346912"/>
            <a:ext cx="138545" cy="189201"/>
          </a:xfrm>
          <a:custGeom>
            <a:avLst/>
            <a:gdLst/>
            <a:ahLst/>
            <a:cxnLst/>
            <a:rect l="l" t="t" r="r" b="b"/>
            <a:pathLst>
              <a:path w="203200" h="277495">
                <a:moveTo>
                  <a:pt x="102108" y="277368"/>
                </a:moveTo>
                <a:lnTo>
                  <a:pt x="56435" y="269986"/>
                </a:lnTo>
                <a:lnTo>
                  <a:pt x="19431" y="245745"/>
                </a:lnTo>
                <a:lnTo>
                  <a:pt x="571" y="204430"/>
                </a:lnTo>
                <a:lnTo>
                  <a:pt x="0" y="193548"/>
                </a:lnTo>
                <a:lnTo>
                  <a:pt x="857" y="181522"/>
                </a:lnTo>
                <a:lnTo>
                  <a:pt x="21169" y="143446"/>
                </a:lnTo>
                <a:lnTo>
                  <a:pt x="51816" y="128016"/>
                </a:lnTo>
                <a:lnTo>
                  <a:pt x="42124" y="124920"/>
                </a:lnTo>
                <a:lnTo>
                  <a:pt x="13716" y="91821"/>
                </a:lnTo>
                <a:lnTo>
                  <a:pt x="10668" y="73152"/>
                </a:lnTo>
                <a:lnTo>
                  <a:pt x="11239" y="64293"/>
                </a:lnTo>
                <a:lnTo>
                  <a:pt x="28575" y="28575"/>
                </a:lnTo>
                <a:lnTo>
                  <a:pt x="60840" y="7143"/>
                </a:lnTo>
                <a:lnTo>
                  <a:pt x="102108" y="0"/>
                </a:lnTo>
                <a:lnTo>
                  <a:pt x="113466" y="547"/>
                </a:lnTo>
                <a:lnTo>
                  <a:pt x="151828" y="11334"/>
                </a:lnTo>
                <a:lnTo>
                  <a:pt x="180022" y="37338"/>
                </a:lnTo>
                <a:lnTo>
                  <a:pt x="182229" y="41148"/>
                </a:lnTo>
                <a:lnTo>
                  <a:pt x="96012" y="41148"/>
                </a:lnTo>
                <a:lnTo>
                  <a:pt x="91440" y="42672"/>
                </a:lnTo>
                <a:lnTo>
                  <a:pt x="59436" y="71628"/>
                </a:lnTo>
                <a:lnTo>
                  <a:pt x="59436" y="77724"/>
                </a:lnTo>
                <a:lnTo>
                  <a:pt x="85725" y="110490"/>
                </a:lnTo>
                <a:lnTo>
                  <a:pt x="102108" y="112776"/>
                </a:lnTo>
                <a:lnTo>
                  <a:pt x="176346" y="112776"/>
                </a:lnTo>
                <a:lnTo>
                  <a:pt x="175974" y="113228"/>
                </a:lnTo>
                <a:lnTo>
                  <a:pt x="169164" y="119062"/>
                </a:lnTo>
                <a:lnTo>
                  <a:pt x="161210" y="124039"/>
                </a:lnTo>
                <a:lnTo>
                  <a:pt x="152400" y="128016"/>
                </a:lnTo>
                <a:lnTo>
                  <a:pt x="164139" y="132016"/>
                </a:lnTo>
                <a:lnTo>
                  <a:pt x="174307" y="137160"/>
                </a:lnTo>
                <a:lnTo>
                  <a:pt x="183046" y="143446"/>
                </a:lnTo>
                <a:lnTo>
                  <a:pt x="188971" y="149352"/>
                </a:lnTo>
                <a:lnTo>
                  <a:pt x="102108" y="149352"/>
                </a:lnTo>
                <a:lnTo>
                  <a:pt x="93011" y="149947"/>
                </a:lnTo>
                <a:lnTo>
                  <a:pt x="58293" y="173736"/>
                </a:lnTo>
                <a:lnTo>
                  <a:pt x="54864" y="192024"/>
                </a:lnTo>
                <a:lnTo>
                  <a:pt x="54864" y="198120"/>
                </a:lnTo>
                <a:lnTo>
                  <a:pt x="56388" y="204216"/>
                </a:lnTo>
                <a:lnTo>
                  <a:pt x="59436" y="210312"/>
                </a:lnTo>
                <a:lnTo>
                  <a:pt x="60960" y="214884"/>
                </a:lnTo>
                <a:lnTo>
                  <a:pt x="65532" y="219456"/>
                </a:lnTo>
                <a:lnTo>
                  <a:pt x="68580" y="224028"/>
                </a:lnTo>
                <a:lnTo>
                  <a:pt x="73152" y="228600"/>
                </a:lnTo>
                <a:lnTo>
                  <a:pt x="77724" y="230124"/>
                </a:lnTo>
                <a:lnTo>
                  <a:pt x="83820" y="233172"/>
                </a:lnTo>
                <a:lnTo>
                  <a:pt x="96012" y="236220"/>
                </a:lnTo>
                <a:lnTo>
                  <a:pt x="191221" y="236220"/>
                </a:lnTo>
                <a:lnTo>
                  <a:pt x="190214" y="237815"/>
                </a:lnTo>
                <a:lnTo>
                  <a:pt x="156210" y="265557"/>
                </a:lnTo>
                <a:lnTo>
                  <a:pt x="112133" y="277082"/>
                </a:lnTo>
                <a:lnTo>
                  <a:pt x="102108" y="277368"/>
                </a:lnTo>
                <a:close/>
              </a:path>
              <a:path w="203200" h="277495">
                <a:moveTo>
                  <a:pt x="176346" y="112776"/>
                </a:moveTo>
                <a:lnTo>
                  <a:pt x="102108" y="112776"/>
                </a:lnTo>
                <a:lnTo>
                  <a:pt x="110061" y="112204"/>
                </a:lnTo>
                <a:lnTo>
                  <a:pt x="117729" y="110490"/>
                </a:lnTo>
                <a:lnTo>
                  <a:pt x="141732" y="77724"/>
                </a:lnTo>
                <a:lnTo>
                  <a:pt x="141732" y="70104"/>
                </a:lnTo>
                <a:lnTo>
                  <a:pt x="140208" y="67056"/>
                </a:lnTo>
                <a:lnTo>
                  <a:pt x="140208" y="62484"/>
                </a:lnTo>
                <a:lnTo>
                  <a:pt x="137160" y="57912"/>
                </a:lnTo>
                <a:lnTo>
                  <a:pt x="134112" y="54864"/>
                </a:lnTo>
                <a:lnTo>
                  <a:pt x="131064" y="50292"/>
                </a:lnTo>
                <a:lnTo>
                  <a:pt x="128016" y="47244"/>
                </a:lnTo>
                <a:lnTo>
                  <a:pt x="121920" y="44196"/>
                </a:lnTo>
                <a:lnTo>
                  <a:pt x="117348" y="42672"/>
                </a:lnTo>
                <a:lnTo>
                  <a:pt x="109728" y="41148"/>
                </a:lnTo>
                <a:lnTo>
                  <a:pt x="182229" y="41148"/>
                </a:lnTo>
                <a:lnTo>
                  <a:pt x="183332" y="43053"/>
                </a:lnTo>
                <a:lnTo>
                  <a:pt x="185928" y="48768"/>
                </a:lnTo>
                <a:lnTo>
                  <a:pt x="188976" y="57912"/>
                </a:lnTo>
                <a:lnTo>
                  <a:pt x="190500" y="65532"/>
                </a:lnTo>
                <a:lnTo>
                  <a:pt x="190410" y="73152"/>
                </a:lnTo>
                <a:lnTo>
                  <a:pt x="189928" y="81391"/>
                </a:lnTo>
                <a:lnTo>
                  <a:pt x="188214" y="90297"/>
                </a:lnTo>
                <a:lnTo>
                  <a:pt x="185356" y="98631"/>
                </a:lnTo>
                <a:lnTo>
                  <a:pt x="181356" y="106680"/>
                </a:lnTo>
                <a:lnTo>
                  <a:pt x="176346" y="112776"/>
                </a:lnTo>
                <a:close/>
              </a:path>
              <a:path w="203200" h="277495">
                <a:moveTo>
                  <a:pt x="191221" y="236220"/>
                </a:moveTo>
                <a:lnTo>
                  <a:pt x="109728" y="236220"/>
                </a:lnTo>
                <a:lnTo>
                  <a:pt x="115824" y="234696"/>
                </a:lnTo>
                <a:lnTo>
                  <a:pt x="120396" y="233172"/>
                </a:lnTo>
                <a:lnTo>
                  <a:pt x="126492" y="230124"/>
                </a:lnTo>
                <a:lnTo>
                  <a:pt x="131064" y="228600"/>
                </a:lnTo>
                <a:lnTo>
                  <a:pt x="135636" y="224028"/>
                </a:lnTo>
                <a:lnTo>
                  <a:pt x="138684" y="219456"/>
                </a:lnTo>
                <a:lnTo>
                  <a:pt x="143256" y="214884"/>
                </a:lnTo>
                <a:lnTo>
                  <a:pt x="144780" y="210312"/>
                </a:lnTo>
                <a:lnTo>
                  <a:pt x="147720" y="204430"/>
                </a:lnTo>
                <a:lnTo>
                  <a:pt x="147828" y="179832"/>
                </a:lnTo>
                <a:lnTo>
                  <a:pt x="144780" y="173736"/>
                </a:lnTo>
                <a:lnTo>
                  <a:pt x="138684" y="164592"/>
                </a:lnTo>
                <a:lnTo>
                  <a:pt x="134112" y="161544"/>
                </a:lnTo>
                <a:lnTo>
                  <a:pt x="131064" y="156972"/>
                </a:lnTo>
                <a:lnTo>
                  <a:pt x="126492" y="153924"/>
                </a:lnTo>
                <a:lnTo>
                  <a:pt x="108204" y="149352"/>
                </a:lnTo>
                <a:lnTo>
                  <a:pt x="188971" y="149352"/>
                </a:lnTo>
                <a:lnTo>
                  <a:pt x="202692" y="193548"/>
                </a:lnTo>
                <a:lnTo>
                  <a:pt x="202140" y="204430"/>
                </a:lnTo>
                <a:lnTo>
                  <a:pt x="200596" y="214122"/>
                </a:lnTo>
                <a:lnTo>
                  <a:pt x="198191" y="222694"/>
                </a:lnTo>
                <a:lnTo>
                  <a:pt x="195072" y="230124"/>
                </a:lnTo>
                <a:lnTo>
                  <a:pt x="191221" y="236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7270173" y="2091690"/>
            <a:ext cx="134216" cy="186170"/>
          </a:xfrm>
          <a:custGeom>
            <a:avLst/>
            <a:gdLst/>
            <a:ahLst/>
            <a:cxnLst/>
            <a:rect l="l" t="t" r="r" b="b"/>
            <a:pathLst>
              <a:path w="196850" h="273050">
                <a:moveTo>
                  <a:pt x="57912" y="108204"/>
                </a:moveTo>
                <a:lnTo>
                  <a:pt x="6096" y="108204"/>
                </a:lnTo>
                <a:lnTo>
                  <a:pt x="6405" y="97035"/>
                </a:lnTo>
                <a:lnTo>
                  <a:pt x="15049" y="55768"/>
                </a:lnTo>
                <a:lnTo>
                  <a:pt x="36742" y="23907"/>
                </a:lnTo>
                <a:lnTo>
                  <a:pt x="70413" y="3857"/>
                </a:lnTo>
                <a:lnTo>
                  <a:pt x="103632" y="0"/>
                </a:lnTo>
                <a:lnTo>
                  <a:pt x="112537" y="285"/>
                </a:lnTo>
                <a:lnTo>
                  <a:pt x="153733" y="12382"/>
                </a:lnTo>
                <a:lnTo>
                  <a:pt x="183499" y="40409"/>
                </a:lnTo>
                <a:lnTo>
                  <a:pt x="187452" y="47244"/>
                </a:lnTo>
                <a:lnTo>
                  <a:pt x="92964" y="47244"/>
                </a:lnTo>
                <a:lnTo>
                  <a:pt x="85344" y="48768"/>
                </a:lnTo>
                <a:lnTo>
                  <a:pt x="60960" y="79248"/>
                </a:lnTo>
                <a:lnTo>
                  <a:pt x="57912" y="94488"/>
                </a:lnTo>
                <a:lnTo>
                  <a:pt x="57912" y="108204"/>
                </a:lnTo>
                <a:close/>
              </a:path>
              <a:path w="196850" h="273050">
                <a:moveTo>
                  <a:pt x="196596" y="272796"/>
                </a:moveTo>
                <a:lnTo>
                  <a:pt x="0" y="272796"/>
                </a:lnTo>
                <a:lnTo>
                  <a:pt x="309" y="261651"/>
                </a:lnTo>
                <a:lnTo>
                  <a:pt x="9810" y="223670"/>
                </a:lnTo>
                <a:lnTo>
                  <a:pt x="36957" y="188404"/>
                </a:lnTo>
                <a:lnTo>
                  <a:pt x="59817" y="171045"/>
                </a:lnTo>
                <a:lnTo>
                  <a:pt x="67818" y="165163"/>
                </a:lnTo>
                <a:lnTo>
                  <a:pt x="75819" y="158996"/>
                </a:lnTo>
                <a:lnTo>
                  <a:pt x="83820" y="152400"/>
                </a:lnTo>
                <a:lnTo>
                  <a:pt x="89916" y="149352"/>
                </a:lnTo>
                <a:lnTo>
                  <a:pt x="96012" y="144780"/>
                </a:lnTo>
                <a:lnTo>
                  <a:pt x="103632" y="140208"/>
                </a:lnTo>
                <a:lnTo>
                  <a:pt x="109728" y="137160"/>
                </a:lnTo>
                <a:lnTo>
                  <a:pt x="115824" y="132588"/>
                </a:lnTo>
                <a:lnTo>
                  <a:pt x="120396" y="126492"/>
                </a:lnTo>
                <a:lnTo>
                  <a:pt x="126492" y="121920"/>
                </a:lnTo>
                <a:lnTo>
                  <a:pt x="131064" y="115824"/>
                </a:lnTo>
                <a:lnTo>
                  <a:pt x="134112" y="109728"/>
                </a:lnTo>
                <a:lnTo>
                  <a:pt x="138684" y="103632"/>
                </a:lnTo>
                <a:lnTo>
                  <a:pt x="140208" y="96012"/>
                </a:lnTo>
                <a:lnTo>
                  <a:pt x="140208" y="88392"/>
                </a:lnTo>
                <a:lnTo>
                  <a:pt x="139612" y="78914"/>
                </a:lnTo>
                <a:lnTo>
                  <a:pt x="108537" y="47839"/>
                </a:lnTo>
                <a:lnTo>
                  <a:pt x="100584" y="47244"/>
                </a:lnTo>
                <a:lnTo>
                  <a:pt x="187452" y="47244"/>
                </a:lnTo>
                <a:lnTo>
                  <a:pt x="190571" y="55506"/>
                </a:lnTo>
                <a:lnTo>
                  <a:pt x="192976" y="64198"/>
                </a:lnTo>
                <a:lnTo>
                  <a:pt x="194524" y="73175"/>
                </a:lnTo>
                <a:lnTo>
                  <a:pt x="194888" y="79248"/>
                </a:lnTo>
                <a:lnTo>
                  <a:pt x="194762" y="92273"/>
                </a:lnTo>
                <a:lnTo>
                  <a:pt x="180975" y="131445"/>
                </a:lnTo>
                <a:lnTo>
                  <a:pt x="170687" y="143256"/>
                </a:lnTo>
                <a:lnTo>
                  <a:pt x="165615" y="148709"/>
                </a:lnTo>
                <a:lnTo>
                  <a:pt x="159829" y="153733"/>
                </a:lnTo>
                <a:lnTo>
                  <a:pt x="147828" y="163068"/>
                </a:lnTo>
                <a:lnTo>
                  <a:pt x="113538" y="185951"/>
                </a:lnTo>
                <a:lnTo>
                  <a:pt x="106680" y="190690"/>
                </a:lnTo>
                <a:lnTo>
                  <a:pt x="99822" y="195714"/>
                </a:lnTo>
                <a:lnTo>
                  <a:pt x="92964" y="201168"/>
                </a:lnTo>
                <a:lnTo>
                  <a:pt x="86391" y="206263"/>
                </a:lnTo>
                <a:lnTo>
                  <a:pt x="80391" y="212217"/>
                </a:lnTo>
                <a:lnTo>
                  <a:pt x="74961" y="218741"/>
                </a:lnTo>
                <a:lnTo>
                  <a:pt x="70104" y="225551"/>
                </a:lnTo>
                <a:lnTo>
                  <a:pt x="196596" y="225551"/>
                </a:lnTo>
                <a:lnTo>
                  <a:pt x="196596" y="272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7412528" y="2091690"/>
            <a:ext cx="138545" cy="189201"/>
          </a:xfrm>
          <a:custGeom>
            <a:avLst/>
            <a:gdLst/>
            <a:ahLst/>
            <a:cxnLst/>
            <a:rect l="l" t="t" r="r" b="b"/>
            <a:pathLst>
              <a:path w="203200" h="277495">
                <a:moveTo>
                  <a:pt x="102108" y="277368"/>
                </a:moveTo>
                <a:lnTo>
                  <a:pt x="64008" y="272796"/>
                </a:lnTo>
                <a:lnTo>
                  <a:pt x="24574" y="251579"/>
                </a:lnTo>
                <a:lnTo>
                  <a:pt x="2286" y="214312"/>
                </a:lnTo>
                <a:lnTo>
                  <a:pt x="0" y="193548"/>
                </a:lnTo>
                <a:lnTo>
                  <a:pt x="857" y="181522"/>
                </a:lnTo>
                <a:lnTo>
                  <a:pt x="21145" y="143446"/>
                </a:lnTo>
                <a:lnTo>
                  <a:pt x="50292" y="128016"/>
                </a:lnTo>
                <a:lnTo>
                  <a:pt x="41481" y="124253"/>
                </a:lnTo>
                <a:lnTo>
                  <a:pt x="13144" y="90868"/>
                </a:lnTo>
                <a:lnTo>
                  <a:pt x="10668" y="71628"/>
                </a:lnTo>
                <a:lnTo>
                  <a:pt x="11215" y="63650"/>
                </a:lnTo>
                <a:lnTo>
                  <a:pt x="27813" y="28575"/>
                </a:lnTo>
                <a:lnTo>
                  <a:pt x="60840" y="7143"/>
                </a:lnTo>
                <a:lnTo>
                  <a:pt x="100584" y="0"/>
                </a:lnTo>
                <a:lnTo>
                  <a:pt x="112609" y="333"/>
                </a:lnTo>
                <a:lnTo>
                  <a:pt x="150971" y="11334"/>
                </a:lnTo>
                <a:lnTo>
                  <a:pt x="180022" y="37338"/>
                </a:lnTo>
                <a:lnTo>
                  <a:pt x="182229" y="41148"/>
                </a:lnTo>
                <a:lnTo>
                  <a:pt x="89916" y="41148"/>
                </a:lnTo>
                <a:lnTo>
                  <a:pt x="80772" y="44196"/>
                </a:lnTo>
                <a:lnTo>
                  <a:pt x="59436" y="71628"/>
                </a:lnTo>
                <a:lnTo>
                  <a:pt x="59436" y="77724"/>
                </a:lnTo>
                <a:lnTo>
                  <a:pt x="85534" y="110490"/>
                </a:lnTo>
                <a:lnTo>
                  <a:pt x="100584" y="112776"/>
                </a:lnTo>
                <a:lnTo>
                  <a:pt x="175747" y="112776"/>
                </a:lnTo>
                <a:lnTo>
                  <a:pt x="175331" y="113228"/>
                </a:lnTo>
                <a:lnTo>
                  <a:pt x="168592" y="119062"/>
                </a:lnTo>
                <a:lnTo>
                  <a:pt x="160996" y="124039"/>
                </a:lnTo>
                <a:lnTo>
                  <a:pt x="152400" y="128016"/>
                </a:lnTo>
                <a:lnTo>
                  <a:pt x="163472" y="131159"/>
                </a:lnTo>
                <a:lnTo>
                  <a:pt x="173545" y="136017"/>
                </a:lnTo>
                <a:lnTo>
                  <a:pt x="182189" y="142589"/>
                </a:lnTo>
                <a:lnTo>
                  <a:pt x="187727" y="149352"/>
                </a:lnTo>
                <a:lnTo>
                  <a:pt x="102108" y="149352"/>
                </a:lnTo>
                <a:lnTo>
                  <a:pt x="92368" y="149947"/>
                </a:lnTo>
                <a:lnTo>
                  <a:pt x="58293" y="172402"/>
                </a:lnTo>
                <a:lnTo>
                  <a:pt x="54864" y="190500"/>
                </a:lnTo>
                <a:lnTo>
                  <a:pt x="54864" y="198120"/>
                </a:lnTo>
                <a:lnTo>
                  <a:pt x="56388" y="204216"/>
                </a:lnTo>
                <a:lnTo>
                  <a:pt x="59436" y="208788"/>
                </a:lnTo>
                <a:lnTo>
                  <a:pt x="60960" y="214884"/>
                </a:lnTo>
                <a:lnTo>
                  <a:pt x="96012" y="236220"/>
                </a:lnTo>
                <a:lnTo>
                  <a:pt x="190377" y="236220"/>
                </a:lnTo>
                <a:lnTo>
                  <a:pt x="189547" y="237815"/>
                </a:lnTo>
                <a:lnTo>
                  <a:pt x="184404" y="244792"/>
                </a:lnTo>
                <a:lnTo>
                  <a:pt x="178117" y="250912"/>
                </a:lnTo>
                <a:lnTo>
                  <a:pt x="170688" y="256032"/>
                </a:lnTo>
                <a:lnTo>
                  <a:pt x="163544" y="261199"/>
                </a:lnTo>
                <a:lnTo>
                  <a:pt x="155829" y="265366"/>
                </a:lnTo>
                <a:lnTo>
                  <a:pt x="147542" y="268676"/>
                </a:lnTo>
                <a:lnTo>
                  <a:pt x="138684" y="271272"/>
                </a:lnTo>
                <a:lnTo>
                  <a:pt x="129540" y="274153"/>
                </a:lnTo>
                <a:lnTo>
                  <a:pt x="120396" y="276034"/>
                </a:lnTo>
                <a:lnTo>
                  <a:pt x="111252" y="277058"/>
                </a:lnTo>
                <a:lnTo>
                  <a:pt x="102108" y="277368"/>
                </a:lnTo>
                <a:close/>
              </a:path>
              <a:path w="203200" h="277495">
                <a:moveTo>
                  <a:pt x="175747" y="112776"/>
                </a:moveTo>
                <a:lnTo>
                  <a:pt x="100584" y="112776"/>
                </a:lnTo>
                <a:lnTo>
                  <a:pt x="109180" y="112204"/>
                </a:lnTo>
                <a:lnTo>
                  <a:pt x="116776" y="110490"/>
                </a:lnTo>
                <a:lnTo>
                  <a:pt x="141732" y="77724"/>
                </a:lnTo>
                <a:lnTo>
                  <a:pt x="141732" y="70104"/>
                </a:lnTo>
                <a:lnTo>
                  <a:pt x="115824" y="41148"/>
                </a:lnTo>
                <a:lnTo>
                  <a:pt x="182229" y="41148"/>
                </a:lnTo>
                <a:lnTo>
                  <a:pt x="190500" y="71628"/>
                </a:lnTo>
                <a:lnTo>
                  <a:pt x="189928" y="80748"/>
                </a:lnTo>
                <a:lnTo>
                  <a:pt x="188214" y="89725"/>
                </a:lnTo>
                <a:lnTo>
                  <a:pt x="185356" y="98417"/>
                </a:lnTo>
                <a:lnTo>
                  <a:pt x="181356" y="106680"/>
                </a:lnTo>
                <a:lnTo>
                  <a:pt x="175747" y="112776"/>
                </a:lnTo>
                <a:close/>
              </a:path>
              <a:path w="203200" h="277495">
                <a:moveTo>
                  <a:pt x="190377" y="236220"/>
                </a:moveTo>
                <a:lnTo>
                  <a:pt x="108204" y="236220"/>
                </a:lnTo>
                <a:lnTo>
                  <a:pt x="120396" y="233172"/>
                </a:lnTo>
                <a:lnTo>
                  <a:pt x="124968" y="230124"/>
                </a:lnTo>
                <a:lnTo>
                  <a:pt x="147828" y="198120"/>
                </a:lnTo>
                <a:lnTo>
                  <a:pt x="147828" y="184404"/>
                </a:lnTo>
                <a:lnTo>
                  <a:pt x="146304" y="179832"/>
                </a:lnTo>
                <a:lnTo>
                  <a:pt x="144780" y="173736"/>
                </a:lnTo>
                <a:lnTo>
                  <a:pt x="138684" y="164592"/>
                </a:lnTo>
                <a:lnTo>
                  <a:pt x="134112" y="160020"/>
                </a:lnTo>
                <a:lnTo>
                  <a:pt x="124968" y="153924"/>
                </a:lnTo>
                <a:lnTo>
                  <a:pt x="120396" y="152400"/>
                </a:lnTo>
                <a:lnTo>
                  <a:pt x="114300" y="149352"/>
                </a:lnTo>
                <a:lnTo>
                  <a:pt x="187727" y="149352"/>
                </a:lnTo>
                <a:lnTo>
                  <a:pt x="188976" y="150876"/>
                </a:lnTo>
                <a:lnTo>
                  <a:pt x="194976" y="160329"/>
                </a:lnTo>
                <a:lnTo>
                  <a:pt x="199263" y="170497"/>
                </a:lnTo>
                <a:lnTo>
                  <a:pt x="201834" y="181522"/>
                </a:lnTo>
                <a:lnTo>
                  <a:pt x="202692" y="193548"/>
                </a:lnTo>
                <a:lnTo>
                  <a:pt x="202120" y="203549"/>
                </a:lnTo>
                <a:lnTo>
                  <a:pt x="200406" y="212979"/>
                </a:lnTo>
                <a:lnTo>
                  <a:pt x="197548" y="221837"/>
                </a:lnTo>
                <a:lnTo>
                  <a:pt x="193548" y="230124"/>
                </a:lnTo>
                <a:lnTo>
                  <a:pt x="190377" y="236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853892" y="2114550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5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36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892338" y="2150917"/>
            <a:ext cx="142355" cy="100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052357" y="2150918"/>
            <a:ext cx="202623" cy="1402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271607" y="2150918"/>
            <a:ext cx="94963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351491" y="4326774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85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410200" y="4381846"/>
            <a:ext cx="142355" cy="1558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584768" y="4381846"/>
            <a:ext cx="154997" cy="209117"/>
          </a:xfrm>
          <a:custGeom>
            <a:avLst/>
            <a:gdLst/>
            <a:ahLst/>
            <a:cxnLst/>
            <a:rect l="l" t="t" r="r" b="b"/>
            <a:pathLst>
              <a:path w="227329" h="306704">
                <a:moveTo>
                  <a:pt x="201415" y="33528"/>
                </a:moveTo>
                <a:lnTo>
                  <a:pt x="59436" y="33528"/>
                </a:lnTo>
                <a:lnTo>
                  <a:pt x="65460" y="25193"/>
                </a:lnTo>
                <a:lnTo>
                  <a:pt x="106299" y="1524"/>
                </a:lnTo>
                <a:lnTo>
                  <a:pt x="126492" y="0"/>
                </a:lnTo>
                <a:lnTo>
                  <a:pt x="138779" y="571"/>
                </a:lnTo>
                <a:lnTo>
                  <a:pt x="181046" y="14906"/>
                </a:lnTo>
                <a:lnTo>
                  <a:pt x="201415" y="33528"/>
                </a:lnTo>
                <a:close/>
              </a:path>
              <a:path w="227329" h="306704">
                <a:moveTo>
                  <a:pt x="60960" y="306324"/>
                </a:moveTo>
                <a:lnTo>
                  <a:pt x="0" y="306324"/>
                </a:lnTo>
                <a:lnTo>
                  <a:pt x="0" y="4572"/>
                </a:lnTo>
                <a:lnTo>
                  <a:pt x="57912" y="4572"/>
                </a:lnTo>
                <a:lnTo>
                  <a:pt x="57912" y="33528"/>
                </a:lnTo>
                <a:lnTo>
                  <a:pt x="201415" y="33528"/>
                </a:lnTo>
                <a:lnTo>
                  <a:pt x="202692" y="35052"/>
                </a:lnTo>
                <a:lnTo>
                  <a:pt x="208978" y="44219"/>
                </a:lnTo>
                <a:lnTo>
                  <a:pt x="209807" y="45720"/>
                </a:lnTo>
                <a:lnTo>
                  <a:pt x="103632" y="45720"/>
                </a:lnTo>
                <a:lnTo>
                  <a:pt x="94488" y="47244"/>
                </a:lnTo>
                <a:lnTo>
                  <a:pt x="88392" y="51816"/>
                </a:lnTo>
                <a:lnTo>
                  <a:pt x="80772" y="56388"/>
                </a:lnTo>
                <a:lnTo>
                  <a:pt x="76200" y="60960"/>
                </a:lnTo>
                <a:lnTo>
                  <a:pt x="61273" y="97416"/>
                </a:lnTo>
                <a:lnTo>
                  <a:pt x="59436" y="117348"/>
                </a:lnTo>
                <a:lnTo>
                  <a:pt x="59697" y="124182"/>
                </a:lnTo>
                <a:lnTo>
                  <a:pt x="60388" y="130873"/>
                </a:lnTo>
                <a:lnTo>
                  <a:pt x="61364" y="137279"/>
                </a:lnTo>
                <a:lnTo>
                  <a:pt x="62484" y="143256"/>
                </a:lnTo>
                <a:lnTo>
                  <a:pt x="64008" y="152400"/>
                </a:lnTo>
                <a:lnTo>
                  <a:pt x="67056" y="160020"/>
                </a:lnTo>
                <a:lnTo>
                  <a:pt x="71628" y="166116"/>
                </a:lnTo>
                <a:lnTo>
                  <a:pt x="76200" y="173736"/>
                </a:lnTo>
                <a:lnTo>
                  <a:pt x="80772" y="178308"/>
                </a:lnTo>
                <a:lnTo>
                  <a:pt x="88392" y="182880"/>
                </a:lnTo>
                <a:lnTo>
                  <a:pt x="103632" y="188976"/>
                </a:lnTo>
                <a:lnTo>
                  <a:pt x="210361" y="188976"/>
                </a:lnTo>
                <a:lnTo>
                  <a:pt x="208978" y="191357"/>
                </a:lnTo>
                <a:lnTo>
                  <a:pt x="202692" y="199644"/>
                </a:lnTo>
                <a:lnTo>
                  <a:pt x="201411" y="201168"/>
                </a:lnTo>
                <a:lnTo>
                  <a:pt x="60960" y="201168"/>
                </a:lnTo>
                <a:lnTo>
                  <a:pt x="60960" y="306324"/>
                </a:lnTo>
                <a:close/>
              </a:path>
              <a:path w="227329" h="306704">
                <a:moveTo>
                  <a:pt x="210361" y="188976"/>
                </a:moveTo>
                <a:lnTo>
                  <a:pt x="112776" y="188976"/>
                </a:lnTo>
                <a:lnTo>
                  <a:pt x="120467" y="188452"/>
                </a:lnTo>
                <a:lnTo>
                  <a:pt x="127444" y="187071"/>
                </a:lnTo>
                <a:lnTo>
                  <a:pt x="158496" y="160020"/>
                </a:lnTo>
                <a:lnTo>
                  <a:pt x="166067" y="110490"/>
                </a:lnTo>
                <a:lnTo>
                  <a:pt x="165735" y="103822"/>
                </a:lnTo>
                <a:lnTo>
                  <a:pt x="164830" y="97416"/>
                </a:lnTo>
                <a:lnTo>
                  <a:pt x="163068" y="91440"/>
                </a:lnTo>
                <a:lnTo>
                  <a:pt x="161544" y="82296"/>
                </a:lnTo>
                <a:lnTo>
                  <a:pt x="158496" y="74676"/>
                </a:lnTo>
                <a:lnTo>
                  <a:pt x="153924" y="68580"/>
                </a:lnTo>
                <a:lnTo>
                  <a:pt x="149352" y="60960"/>
                </a:lnTo>
                <a:lnTo>
                  <a:pt x="144780" y="56388"/>
                </a:lnTo>
                <a:lnTo>
                  <a:pt x="137160" y="51816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9807" y="45720"/>
                </a:lnTo>
                <a:lnTo>
                  <a:pt x="223861" y="84582"/>
                </a:lnTo>
                <a:lnTo>
                  <a:pt x="227076" y="118872"/>
                </a:lnTo>
                <a:lnTo>
                  <a:pt x="226766" y="130278"/>
                </a:lnTo>
                <a:lnTo>
                  <a:pt x="218122" y="173069"/>
                </a:lnTo>
                <a:lnTo>
                  <a:pt x="214122" y="182499"/>
                </a:lnTo>
                <a:lnTo>
                  <a:pt x="210361" y="188976"/>
                </a:lnTo>
                <a:close/>
              </a:path>
              <a:path w="227329" h="306704">
                <a:moveTo>
                  <a:pt x="129540" y="234696"/>
                </a:moveTo>
                <a:lnTo>
                  <a:pt x="91440" y="225552"/>
                </a:lnTo>
                <a:lnTo>
                  <a:pt x="62484" y="201168"/>
                </a:lnTo>
                <a:lnTo>
                  <a:pt x="201411" y="201168"/>
                </a:lnTo>
                <a:lnTo>
                  <a:pt x="162758" y="228909"/>
                </a:lnTo>
                <a:lnTo>
                  <a:pt x="129540" y="23469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764530" y="4386002"/>
            <a:ext cx="142355" cy="1548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925589" y="4340282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18872" y="291084"/>
                </a:moveTo>
                <a:lnTo>
                  <a:pt x="106680" y="291084"/>
                </a:lnTo>
                <a:lnTo>
                  <a:pt x="99845" y="290822"/>
                </a:lnTo>
                <a:lnTo>
                  <a:pt x="93154" y="290131"/>
                </a:lnTo>
                <a:lnTo>
                  <a:pt x="86748" y="289155"/>
                </a:lnTo>
                <a:lnTo>
                  <a:pt x="80772" y="288036"/>
                </a:lnTo>
                <a:lnTo>
                  <a:pt x="71628" y="288036"/>
                </a:lnTo>
                <a:lnTo>
                  <a:pt x="64008" y="284987"/>
                </a:lnTo>
                <a:lnTo>
                  <a:pt x="57912" y="280416"/>
                </a:lnTo>
                <a:lnTo>
                  <a:pt x="51816" y="277368"/>
                </a:lnTo>
                <a:lnTo>
                  <a:pt x="45720" y="272796"/>
                </a:lnTo>
                <a:lnTo>
                  <a:pt x="42672" y="265175"/>
                </a:lnTo>
                <a:lnTo>
                  <a:pt x="40433" y="260032"/>
                </a:lnTo>
                <a:lnTo>
                  <a:pt x="38481" y="253746"/>
                </a:lnTo>
                <a:lnTo>
                  <a:pt x="37099" y="246316"/>
                </a:lnTo>
                <a:lnTo>
                  <a:pt x="36576" y="237744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4696"/>
                </a:lnTo>
                <a:lnTo>
                  <a:pt x="103632" y="237744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26492" y="289560"/>
                </a:lnTo>
                <a:lnTo>
                  <a:pt x="118872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31064" y="243839"/>
                </a:lnTo>
                <a:lnTo>
                  <a:pt x="134112" y="242316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153150" y="4327813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59"/>
                </a:lnTo>
              </a:path>
            </a:pathLst>
          </a:custGeom>
          <a:ln w="67055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130290" y="4518313"/>
            <a:ext cx="147638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407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293427" y="4380808"/>
            <a:ext cx="148590" cy="1600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451369" y="4386002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636" y="249936"/>
                </a:moveTo>
                <a:lnTo>
                  <a:pt x="56388" y="249936"/>
                </a:lnTo>
                <a:lnTo>
                  <a:pt x="65532" y="248412"/>
                </a:lnTo>
                <a:lnTo>
                  <a:pt x="71628" y="245364"/>
                </a:lnTo>
                <a:lnTo>
                  <a:pt x="74676" y="240792"/>
                </a:lnTo>
                <a:lnTo>
                  <a:pt x="79248" y="234696"/>
                </a:lnTo>
                <a:lnTo>
                  <a:pt x="80772" y="228600"/>
                </a:lnTo>
                <a:lnTo>
                  <a:pt x="80772" y="217932"/>
                </a:lnTo>
                <a:lnTo>
                  <a:pt x="77724" y="208788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45720" y="300228"/>
                </a:lnTo>
                <a:lnTo>
                  <a:pt x="39624" y="298704"/>
                </a:lnTo>
                <a:lnTo>
                  <a:pt x="21336" y="298704"/>
                </a:lnTo>
                <a:lnTo>
                  <a:pt x="21336" y="248412"/>
                </a:lnTo>
                <a:lnTo>
                  <a:pt x="33528" y="248412"/>
                </a:lnTo>
                <a:lnTo>
                  <a:pt x="39624" y="249936"/>
                </a:lnTo>
                <a:lnTo>
                  <a:pt x="135636" y="249936"/>
                </a:lnTo>
                <a:lnTo>
                  <a:pt x="108204" y="288036"/>
                </a:lnTo>
                <a:lnTo>
                  <a:pt x="73699" y="299394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614506" y="4381846"/>
            <a:ext cx="151058" cy="1600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790113" y="4381846"/>
            <a:ext cx="97675" cy="1558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EB38D0E-CB3D-41D6-BA40-0594DD46541A}"/>
              </a:ext>
            </a:extLst>
          </p:cNvPr>
          <p:cNvSpPr/>
          <p:nvPr/>
        </p:nvSpPr>
        <p:spPr>
          <a:xfrm>
            <a:off x="4011430" y="1888391"/>
            <a:ext cx="1645406" cy="2582010"/>
          </a:xfrm>
          <a:prstGeom prst="cube">
            <a:avLst>
              <a:gd name="adj" fmla="val 28636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3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EB38D0E-CB3D-41D6-BA40-0594DD46541A}"/>
              </a:ext>
            </a:extLst>
          </p:cNvPr>
          <p:cNvSpPr/>
          <p:nvPr/>
        </p:nvSpPr>
        <p:spPr>
          <a:xfrm>
            <a:off x="4011430" y="1888391"/>
            <a:ext cx="1645406" cy="2582010"/>
          </a:xfrm>
          <a:prstGeom prst="cube">
            <a:avLst>
              <a:gd name="adj" fmla="val 28636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DA03C8A4-161B-4579-B0C0-B3065DEE1778}"/>
              </a:ext>
            </a:extLst>
          </p:cNvPr>
          <p:cNvSpPr/>
          <p:nvPr/>
        </p:nvSpPr>
        <p:spPr>
          <a:xfrm>
            <a:off x="5217672" y="2174240"/>
            <a:ext cx="238248" cy="741224"/>
          </a:xfrm>
          <a:prstGeom prst="cube">
            <a:avLst>
              <a:gd name="adj" fmla="val 9397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42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EB38D0E-CB3D-41D6-BA40-0594DD46541A}"/>
              </a:ext>
            </a:extLst>
          </p:cNvPr>
          <p:cNvSpPr/>
          <p:nvPr/>
        </p:nvSpPr>
        <p:spPr>
          <a:xfrm>
            <a:off x="4011430" y="1888391"/>
            <a:ext cx="1645406" cy="2582010"/>
          </a:xfrm>
          <a:prstGeom prst="cube">
            <a:avLst>
              <a:gd name="adj" fmla="val 28636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9F585AC-D35B-42BD-AA49-A7E4A82986FE}"/>
              </a:ext>
            </a:extLst>
          </p:cNvPr>
          <p:cNvSpPr/>
          <p:nvPr/>
        </p:nvSpPr>
        <p:spPr>
          <a:xfrm>
            <a:off x="6096000" y="2336854"/>
            <a:ext cx="2100368" cy="1595461"/>
          </a:xfrm>
          <a:prstGeom prst="cube">
            <a:avLst>
              <a:gd name="adj" fmla="val 28636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720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EB38D0E-CB3D-41D6-BA40-0594DD46541A}"/>
              </a:ext>
            </a:extLst>
          </p:cNvPr>
          <p:cNvSpPr/>
          <p:nvPr/>
        </p:nvSpPr>
        <p:spPr>
          <a:xfrm>
            <a:off x="4011430" y="1888391"/>
            <a:ext cx="1645406" cy="2582010"/>
          </a:xfrm>
          <a:prstGeom prst="cube">
            <a:avLst>
              <a:gd name="adj" fmla="val 28636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9F585AC-D35B-42BD-AA49-A7E4A82986FE}"/>
              </a:ext>
            </a:extLst>
          </p:cNvPr>
          <p:cNvSpPr/>
          <p:nvPr/>
        </p:nvSpPr>
        <p:spPr>
          <a:xfrm>
            <a:off x="6096000" y="2336854"/>
            <a:ext cx="2100368" cy="1595461"/>
          </a:xfrm>
          <a:prstGeom prst="cube">
            <a:avLst>
              <a:gd name="adj" fmla="val 28636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BE8F4CA7-A183-49FA-9246-35811E01585B}"/>
              </a:ext>
            </a:extLst>
          </p:cNvPr>
          <p:cNvSpPr/>
          <p:nvPr/>
        </p:nvSpPr>
        <p:spPr>
          <a:xfrm>
            <a:off x="7747512" y="2580640"/>
            <a:ext cx="238248" cy="741224"/>
          </a:xfrm>
          <a:prstGeom prst="cube">
            <a:avLst>
              <a:gd name="adj" fmla="val 93977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100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EB38D0E-CB3D-41D6-BA40-0594DD46541A}"/>
              </a:ext>
            </a:extLst>
          </p:cNvPr>
          <p:cNvSpPr/>
          <p:nvPr/>
        </p:nvSpPr>
        <p:spPr>
          <a:xfrm>
            <a:off x="4011430" y="1888391"/>
            <a:ext cx="1645406" cy="2582010"/>
          </a:xfrm>
          <a:prstGeom prst="cube">
            <a:avLst>
              <a:gd name="adj" fmla="val 28636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9F585AC-D35B-42BD-AA49-A7E4A82986FE}"/>
              </a:ext>
            </a:extLst>
          </p:cNvPr>
          <p:cNvSpPr/>
          <p:nvPr/>
        </p:nvSpPr>
        <p:spPr>
          <a:xfrm>
            <a:off x="6096000" y="2336854"/>
            <a:ext cx="2100368" cy="1595461"/>
          </a:xfrm>
          <a:prstGeom prst="cube">
            <a:avLst>
              <a:gd name="adj" fmla="val 28636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BE8F4CA7-A183-49FA-9246-35811E01585B}"/>
              </a:ext>
            </a:extLst>
          </p:cNvPr>
          <p:cNvSpPr/>
          <p:nvPr/>
        </p:nvSpPr>
        <p:spPr>
          <a:xfrm>
            <a:off x="7747512" y="2580640"/>
            <a:ext cx="238248" cy="741224"/>
          </a:xfrm>
          <a:prstGeom prst="cube">
            <a:avLst>
              <a:gd name="adj" fmla="val 93977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CE097FE-E1D8-47D5-A66B-0EDC042287CF}"/>
              </a:ext>
            </a:extLst>
          </p:cNvPr>
          <p:cNvSpPr/>
          <p:nvPr/>
        </p:nvSpPr>
        <p:spPr>
          <a:xfrm>
            <a:off x="8577656" y="2817175"/>
            <a:ext cx="2680423" cy="582890"/>
          </a:xfrm>
          <a:prstGeom prst="cube">
            <a:avLst>
              <a:gd name="adj" fmla="val 28636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32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7888" y="4734098"/>
            <a:ext cx="150668" cy="209983"/>
          </a:xfrm>
          <a:custGeom>
            <a:avLst/>
            <a:gdLst/>
            <a:ahLst/>
            <a:cxnLst/>
            <a:rect l="l" t="t" r="r" b="b"/>
            <a:pathLst>
              <a:path w="220979" h="307975">
                <a:moveTo>
                  <a:pt x="65532" y="123444"/>
                </a:moveTo>
                <a:lnTo>
                  <a:pt x="7620" y="123444"/>
                </a:lnTo>
                <a:lnTo>
                  <a:pt x="7929" y="110894"/>
                </a:lnTo>
                <a:lnTo>
                  <a:pt x="17692" y="64436"/>
                </a:lnTo>
                <a:lnTo>
                  <a:pt x="42219" y="28241"/>
                </a:lnTo>
                <a:lnTo>
                  <a:pt x="80057" y="5786"/>
                </a:lnTo>
                <a:lnTo>
                  <a:pt x="117348" y="0"/>
                </a:lnTo>
                <a:lnTo>
                  <a:pt x="127396" y="547"/>
                </a:lnTo>
                <a:lnTo>
                  <a:pt x="165830" y="10477"/>
                </a:lnTo>
                <a:lnTo>
                  <a:pt x="201549" y="38671"/>
                </a:lnTo>
                <a:lnTo>
                  <a:pt x="210974" y="53340"/>
                </a:lnTo>
                <a:lnTo>
                  <a:pt x="105156" y="53340"/>
                </a:lnTo>
                <a:lnTo>
                  <a:pt x="97536" y="56388"/>
                </a:lnTo>
                <a:lnTo>
                  <a:pt x="70104" y="91440"/>
                </a:lnTo>
                <a:lnTo>
                  <a:pt x="65532" y="115824"/>
                </a:lnTo>
                <a:lnTo>
                  <a:pt x="65532" y="123444"/>
                </a:lnTo>
                <a:close/>
              </a:path>
              <a:path w="220979" h="307975">
                <a:moveTo>
                  <a:pt x="220980" y="307848"/>
                </a:moveTo>
                <a:lnTo>
                  <a:pt x="0" y="307848"/>
                </a:lnTo>
                <a:lnTo>
                  <a:pt x="547" y="295560"/>
                </a:lnTo>
                <a:lnTo>
                  <a:pt x="11596" y="253031"/>
                </a:lnTo>
                <a:lnTo>
                  <a:pt x="28956" y="228600"/>
                </a:lnTo>
                <a:lnTo>
                  <a:pt x="35218" y="220860"/>
                </a:lnTo>
                <a:lnTo>
                  <a:pt x="76581" y="187261"/>
                </a:lnTo>
                <a:lnTo>
                  <a:pt x="96012" y="173736"/>
                </a:lnTo>
                <a:lnTo>
                  <a:pt x="102108" y="169164"/>
                </a:lnTo>
                <a:lnTo>
                  <a:pt x="124968" y="155448"/>
                </a:lnTo>
                <a:lnTo>
                  <a:pt x="131064" y="149352"/>
                </a:lnTo>
                <a:lnTo>
                  <a:pt x="137160" y="144780"/>
                </a:lnTo>
                <a:lnTo>
                  <a:pt x="158262" y="110894"/>
                </a:lnTo>
                <a:lnTo>
                  <a:pt x="158373" y="98488"/>
                </a:lnTo>
                <a:lnTo>
                  <a:pt x="157876" y="89963"/>
                </a:lnTo>
                <a:lnTo>
                  <a:pt x="131445" y="56578"/>
                </a:lnTo>
                <a:lnTo>
                  <a:pt x="114300" y="53340"/>
                </a:lnTo>
                <a:lnTo>
                  <a:pt x="210974" y="53340"/>
                </a:lnTo>
                <a:lnTo>
                  <a:pt x="219356" y="91440"/>
                </a:lnTo>
                <a:lnTo>
                  <a:pt x="219286" y="100584"/>
                </a:lnTo>
                <a:lnTo>
                  <a:pt x="208764" y="141851"/>
                </a:lnTo>
                <a:lnTo>
                  <a:pt x="180975" y="174498"/>
                </a:lnTo>
                <a:lnTo>
                  <a:pt x="158353" y="190738"/>
                </a:lnTo>
                <a:lnTo>
                  <a:pt x="143398" y="200929"/>
                </a:lnTo>
                <a:lnTo>
                  <a:pt x="105156" y="228600"/>
                </a:lnTo>
                <a:lnTo>
                  <a:pt x="79248" y="254507"/>
                </a:lnTo>
                <a:lnTo>
                  <a:pt x="220980" y="254507"/>
                </a:lnTo>
                <a:lnTo>
                  <a:pt x="220980" y="307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739987" y="4734098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114300" y="313944"/>
                </a:moveTo>
                <a:lnTo>
                  <a:pt x="71628" y="309372"/>
                </a:lnTo>
                <a:lnTo>
                  <a:pt x="35052" y="292608"/>
                </a:lnTo>
                <a:lnTo>
                  <a:pt x="9144" y="262128"/>
                </a:lnTo>
                <a:lnTo>
                  <a:pt x="0" y="220980"/>
                </a:lnTo>
                <a:lnTo>
                  <a:pt x="881" y="206716"/>
                </a:lnTo>
                <a:lnTo>
                  <a:pt x="22955" y="163020"/>
                </a:lnTo>
                <a:lnTo>
                  <a:pt x="56388" y="146304"/>
                </a:lnTo>
                <a:lnTo>
                  <a:pt x="56388" y="144780"/>
                </a:lnTo>
                <a:lnTo>
                  <a:pt x="22860" y="121920"/>
                </a:lnTo>
                <a:lnTo>
                  <a:pt x="12192" y="83820"/>
                </a:lnTo>
                <a:lnTo>
                  <a:pt x="12763" y="73818"/>
                </a:lnTo>
                <a:lnTo>
                  <a:pt x="31623" y="33147"/>
                </a:lnTo>
                <a:lnTo>
                  <a:pt x="68841" y="8691"/>
                </a:lnTo>
                <a:lnTo>
                  <a:pt x="77724" y="6096"/>
                </a:lnTo>
                <a:lnTo>
                  <a:pt x="86868" y="3214"/>
                </a:lnTo>
                <a:lnTo>
                  <a:pt x="96012" y="1333"/>
                </a:lnTo>
                <a:lnTo>
                  <a:pt x="105156" y="309"/>
                </a:lnTo>
                <a:lnTo>
                  <a:pt x="114300" y="0"/>
                </a:lnTo>
                <a:lnTo>
                  <a:pt x="127468" y="571"/>
                </a:lnTo>
                <a:lnTo>
                  <a:pt x="170378" y="13763"/>
                </a:lnTo>
                <a:lnTo>
                  <a:pt x="202120" y="42862"/>
                </a:lnTo>
                <a:lnTo>
                  <a:pt x="203757" y="45720"/>
                </a:lnTo>
                <a:lnTo>
                  <a:pt x="108204" y="45720"/>
                </a:lnTo>
                <a:lnTo>
                  <a:pt x="96012" y="48768"/>
                </a:lnTo>
                <a:lnTo>
                  <a:pt x="68580" y="80772"/>
                </a:lnTo>
                <a:lnTo>
                  <a:pt x="68580" y="88392"/>
                </a:lnTo>
                <a:lnTo>
                  <a:pt x="89439" y="122872"/>
                </a:lnTo>
                <a:lnTo>
                  <a:pt x="114300" y="128016"/>
                </a:lnTo>
                <a:lnTo>
                  <a:pt x="198862" y="128016"/>
                </a:lnTo>
                <a:lnTo>
                  <a:pt x="197691" y="129349"/>
                </a:lnTo>
                <a:lnTo>
                  <a:pt x="189738" y="135636"/>
                </a:lnTo>
                <a:lnTo>
                  <a:pt x="180641" y="140779"/>
                </a:lnTo>
                <a:lnTo>
                  <a:pt x="170688" y="144780"/>
                </a:lnTo>
                <a:lnTo>
                  <a:pt x="170688" y="146304"/>
                </a:lnTo>
                <a:lnTo>
                  <a:pt x="183546" y="150352"/>
                </a:lnTo>
                <a:lnTo>
                  <a:pt x="194691" y="155829"/>
                </a:lnTo>
                <a:lnTo>
                  <a:pt x="204120" y="163020"/>
                </a:lnTo>
                <a:lnTo>
                  <a:pt x="209277" y="169164"/>
                </a:lnTo>
                <a:lnTo>
                  <a:pt x="114300" y="169164"/>
                </a:lnTo>
                <a:lnTo>
                  <a:pt x="103417" y="169997"/>
                </a:lnTo>
                <a:lnTo>
                  <a:pt x="69318" y="188785"/>
                </a:lnTo>
                <a:lnTo>
                  <a:pt x="60960" y="217932"/>
                </a:lnTo>
                <a:lnTo>
                  <a:pt x="60960" y="225552"/>
                </a:lnTo>
                <a:lnTo>
                  <a:pt x="80772" y="259080"/>
                </a:lnTo>
                <a:lnTo>
                  <a:pt x="100584" y="268224"/>
                </a:lnTo>
                <a:lnTo>
                  <a:pt x="213845" y="268224"/>
                </a:lnTo>
                <a:lnTo>
                  <a:pt x="212169" y="270724"/>
                </a:lnTo>
                <a:lnTo>
                  <a:pt x="183737" y="296513"/>
                </a:lnTo>
                <a:lnTo>
                  <a:pt x="145161" y="311372"/>
                </a:lnTo>
                <a:lnTo>
                  <a:pt x="124587" y="313658"/>
                </a:lnTo>
                <a:lnTo>
                  <a:pt x="114300" y="313944"/>
                </a:lnTo>
                <a:close/>
              </a:path>
              <a:path w="227329" h="314325">
                <a:moveTo>
                  <a:pt x="198862" y="128016"/>
                </a:moveTo>
                <a:lnTo>
                  <a:pt x="114300" y="128016"/>
                </a:lnTo>
                <a:lnTo>
                  <a:pt x="123158" y="127444"/>
                </a:lnTo>
                <a:lnTo>
                  <a:pt x="131445" y="125730"/>
                </a:lnTo>
                <a:lnTo>
                  <a:pt x="157662" y="97869"/>
                </a:lnTo>
                <a:lnTo>
                  <a:pt x="158496" y="88392"/>
                </a:lnTo>
                <a:lnTo>
                  <a:pt x="158496" y="83820"/>
                </a:lnTo>
                <a:lnTo>
                  <a:pt x="156972" y="79248"/>
                </a:lnTo>
                <a:lnTo>
                  <a:pt x="156972" y="74676"/>
                </a:lnTo>
                <a:lnTo>
                  <a:pt x="153924" y="65532"/>
                </a:lnTo>
                <a:lnTo>
                  <a:pt x="149352" y="60960"/>
                </a:lnTo>
                <a:lnTo>
                  <a:pt x="146304" y="56388"/>
                </a:lnTo>
                <a:lnTo>
                  <a:pt x="137160" y="50292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3757" y="45720"/>
                </a:lnTo>
                <a:lnTo>
                  <a:pt x="205954" y="49553"/>
                </a:lnTo>
                <a:lnTo>
                  <a:pt x="208788" y="56388"/>
                </a:lnTo>
                <a:lnTo>
                  <a:pt x="211669" y="63222"/>
                </a:lnTo>
                <a:lnTo>
                  <a:pt x="213550" y="69913"/>
                </a:lnTo>
                <a:lnTo>
                  <a:pt x="214574" y="76319"/>
                </a:lnTo>
                <a:lnTo>
                  <a:pt x="214805" y="80772"/>
                </a:lnTo>
                <a:lnTo>
                  <a:pt x="214770" y="83820"/>
                </a:lnTo>
                <a:lnTo>
                  <a:pt x="214074" y="93202"/>
                </a:lnTo>
                <a:lnTo>
                  <a:pt x="211836" y="103251"/>
                </a:lnTo>
                <a:lnTo>
                  <a:pt x="208410" y="112823"/>
                </a:lnTo>
                <a:lnTo>
                  <a:pt x="204216" y="121920"/>
                </a:lnTo>
                <a:lnTo>
                  <a:pt x="198862" y="128016"/>
                </a:lnTo>
                <a:close/>
              </a:path>
              <a:path w="227329" h="314325">
                <a:moveTo>
                  <a:pt x="213845" y="268224"/>
                </a:moveTo>
                <a:lnTo>
                  <a:pt x="128016" y="268224"/>
                </a:lnTo>
                <a:lnTo>
                  <a:pt x="146304" y="259080"/>
                </a:lnTo>
                <a:lnTo>
                  <a:pt x="160020" y="245364"/>
                </a:lnTo>
                <a:lnTo>
                  <a:pt x="161544" y="239268"/>
                </a:lnTo>
                <a:lnTo>
                  <a:pt x="164592" y="231648"/>
                </a:lnTo>
                <a:lnTo>
                  <a:pt x="166116" y="225552"/>
                </a:lnTo>
                <a:lnTo>
                  <a:pt x="166116" y="210312"/>
                </a:lnTo>
                <a:lnTo>
                  <a:pt x="164592" y="204216"/>
                </a:lnTo>
                <a:lnTo>
                  <a:pt x="134112" y="173736"/>
                </a:lnTo>
                <a:lnTo>
                  <a:pt x="128016" y="170688"/>
                </a:lnTo>
                <a:lnTo>
                  <a:pt x="121920" y="169164"/>
                </a:lnTo>
                <a:lnTo>
                  <a:pt x="209277" y="169164"/>
                </a:lnTo>
                <a:lnTo>
                  <a:pt x="226194" y="206073"/>
                </a:lnTo>
                <a:lnTo>
                  <a:pt x="227003" y="220980"/>
                </a:lnTo>
                <a:lnTo>
                  <a:pt x="226504" y="231481"/>
                </a:lnTo>
                <a:lnTo>
                  <a:pt x="224790" y="242506"/>
                </a:lnTo>
                <a:lnTo>
                  <a:pt x="221932" y="252674"/>
                </a:lnTo>
                <a:lnTo>
                  <a:pt x="217932" y="262128"/>
                </a:lnTo>
                <a:lnTo>
                  <a:pt x="213845" y="268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981055" y="4792287"/>
            <a:ext cx="157942" cy="151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227319" y="4734098"/>
            <a:ext cx="150668" cy="209983"/>
          </a:xfrm>
          <a:custGeom>
            <a:avLst/>
            <a:gdLst/>
            <a:ahLst/>
            <a:cxnLst/>
            <a:rect l="l" t="t" r="r" b="b"/>
            <a:pathLst>
              <a:path w="220979" h="307975">
                <a:moveTo>
                  <a:pt x="65532" y="123444"/>
                </a:moveTo>
                <a:lnTo>
                  <a:pt x="7620" y="123444"/>
                </a:lnTo>
                <a:lnTo>
                  <a:pt x="7929" y="110894"/>
                </a:lnTo>
                <a:lnTo>
                  <a:pt x="17692" y="64436"/>
                </a:lnTo>
                <a:lnTo>
                  <a:pt x="42219" y="28241"/>
                </a:lnTo>
                <a:lnTo>
                  <a:pt x="79414" y="5786"/>
                </a:lnTo>
                <a:lnTo>
                  <a:pt x="117348" y="0"/>
                </a:lnTo>
                <a:lnTo>
                  <a:pt x="127373" y="547"/>
                </a:lnTo>
                <a:lnTo>
                  <a:pt x="136969" y="2095"/>
                </a:lnTo>
                <a:lnTo>
                  <a:pt x="146280" y="4500"/>
                </a:lnTo>
                <a:lnTo>
                  <a:pt x="155448" y="7620"/>
                </a:lnTo>
                <a:lnTo>
                  <a:pt x="164544" y="10477"/>
                </a:lnTo>
                <a:lnTo>
                  <a:pt x="201549" y="38671"/>
                </a:lnTo>
                <a:lnTo>
                  <a:pt x="210974" y="53340"/>
                </a:lnTo>
                <a:lnTo>
                  <a:pt x="105156" y="53340"/>
                </a:lnTo>
                <a:lnTo>
                  <a:pt x="97536" y="56388"/>
                </a:lnTo>
                <a:lnTo>
                  <a:pt x="91440" y="59436"/>
                </a:lnTo>
                <a:lnTo>
                  <a:pt x="85344" y="64008"/>
                </a:lnTo>
                <a:lnTo>
                  <a:pt x="79248" y="70104"/>
                </a:lnTo>
                <a:lnTo>
                  <a:pt x="76200" y="76200"/>
                </a:lnTo>
                <a:lnTo>
                  <a:pt x="71628" y="83820"/>
                </a:lnTo>
                <a:lnTo>
                  <a:pt x="67056" y="106680"/>
                </a:lnTo>
                <a:lnTo>
                  <a:pt x="65532" y="115824"/>
                </a:lnTo>
                <a:lnTo>
                  <a:pt x="65532" y="123444"/>
                </a:lnTo>
                <a:close/>
              </a:path>
              <a:path w="220979" h="307975">
                <a:moveTo>
                  <a:pt x="220980" y="307848"/>
                </a:moveTo>
                <a:lnTo>
                  <a:pt x="0" y="307848"/>
                </a:lnTo>
                <a:lnTo>
                  <a:pt x="547" y="295560"/>
                </a:lnTo>
                <a:lnTo>
                  <a:pt x="11572" y="253031"/>
                </a:lnTo>
                <a:lnTo>
                  <a:pt x="34551" y="220860"/>
                </a:lnTo>
                <a:lnTo>
                  <a:pt x="67056" y="193667"/>
                </a:lnTo>
                <a:lnTo>
                  <a:pt x="76200" y="187261"/>
                </a:lnTo>
                <a:lnTo>
                  <a:pt x="85344" y="180570"/>
                </a:lnTo>
                <a:lnTo>
                  <a:pt x="94488" y="173736"/>
                </a:lnTo>
                <a:lnTo>
                  <a:pt x="102108" y="169164"/>
                </a:lnTo>
                <a:lnTo>
                  <a:pt x="108204" y="164592"/>
                </a:lnTo>
                <a:lnTo>
                  <a:pt x="115824" y="160020"/>
                </a:lnTo>
                <a:lnTo>
                  <a:pt x="121515" y="156352"/>
                </a:lnTo>
                <a:lnTo>
                  <a:pt x="156972" y="117348"/>
                </a:lnTo>
                <a:lnTo>
                  <a:pt x="158496" y="109728"/>
                </a:lnTo>
                <a:lnTo>
                  <a:pt x="158496" y="100584"/>
                </a:lnTo>
                <a:lnTo>
                  <a:pt x="139136" y="60412"/>
                </a:lnTo>
                <a:lnTo>
                  <a:pt x="112776" y="53340"/>
                </a:lnTo>
                <a:lnTo>
                  <a:pt x="210974" y="53340"/>
                </a:lnTo>
                <a:lnTo>
                  <a:pt x="219456" y="94488"/>
                </a:lnTo>
                <a:lnTo>
                  <a:pt x="218908" y="105608"/>
                </a:lnTo>
                <a:lnTo>
                  <a:pt x="203835" y="149161"/>
                </a:lnTo>
                <a:lnTo>
                  <a:pt x="166116" y="185928"/>
                </a:lnTo>
                <a:lnTo>
                  <a:pt x="158138" y="190738"/>
                </a:lnTo>
                <a:lnTo>
                  <a:pt x="150304" y="195834"/>
                </a:lnTo>
                <a:lnTo>
                  <a:pt x="135636" y="205740"/>
                </a:lnTo>
                <a:lnTo>
                  <a:pt x="119824" y="216598"/>
                </a:lnTo>
                <a:lnTo>
                  <a:pt x="112275" y="222242"/>
                </a:lnTo>
                <a:lnTo>
                  <a:pt x="105156" y="228600"/>
                </a:lnTo>
                <a:lnTo>
                  <a:pt x="98321" y="234576"/>
                </a:lnTo>
                <a:lnTo>
                  <a:pt x="91630" y="240982"/>
                </a:lnTo>
                <a:lnTo>
                  <a:pt x="85224" y="247673"/>
                </a:lnTo>
                <a:lnTo>
                  <a:pt x="79248" y="254507"/>
                </a:lnTo>
                <a:lnTo>
                  <a:pt x="220980" y="254507"/>
                </a:lnTo>
                <a:lnTo>
                  <a:pt x="220980" y="307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389419" y="4734098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114300" y="313944"/>
                </a:moveTo>
                <a:lnTo>
                  <a:pt x="71628" y="309372"/>
                </a:lnTo>
                <a:lnTo>
                  <a:pt x="35052" y="292608"/>
                </a:lnTo>
                <a:lnTo>
                  <a:pt x="9144" y="262128"/>
                </a:lnTo>
                <a:lnTo>
                  <a:pt x="0" y="220980"/>
                </a:lnTo>
                <a:lnTo>
                  <a:pt x="857" y="206716"/>
                </a:lnTo>
                <a:lnTo>
                  <a:pt x="22312" y="163020"/>
                </a:lnTo>
                <a:lnTo>
                  <a:pt x="56388" y="146304"/>
                </a:lnTo>
                <a:lnTo>
                  <a:pt x="56388" y="144780"/>
                </a:lnTo>
                <a:lnTo>
                  <a:pt x="22860" y="121920"/>
                </a:lnTo>
                <a:lnTo>
                  <a:pt x="12192" y="83820"/>
                </a:lnTo>
                <a:lnTo>
                  <a:pt x="12763" y="73818"/>
                </a:lnTo>
                <a:lnTo>
                  <a:pt x="31623" y="33147"/>
                </a:lnTo>
                <a:lnTo>
                  <a:pt x="67341" y="8691"/>
                </a:lnTo>
                <a:lnTo>
                  <a:pt x="76200" y="6096"/>
                </a:lnTo>
                <a:lnTo>
                  <a:pt x="85344" y="3214"/>
                </a:lnTo>
                <a:lnTo>
                  <a:pt x="94488" y="1333"/>
                </a:lnTo>
                <a:lnTo>
                  <a:pt x="103632" y="309"/>
                </a:lnTo>
                <a:lnTo>
                  <a:pt x="112776" y="0"/>
                </a:lnTo>
                <a:lnTo>
                  <a:pt x="126825" y="571"/>
                </a:lnTo>
                <a:lnTo>
                  <a:pt x="170378" y="13763"/>
                </a:lnTo>
                <a:lnTo>
                  <a:pt x="202120" y="42862"/>
                </a:lnTo>
                <a:lnTo>
                  <a:pt x="203757" y="45720"/>
                </a:lnTo>
                <a:lnTo>
                  <a:pt x="106680" y="45720"/>
                </a:lnTo>
                <a:lnTo>
                  <a:pt x="102108" y="47244"/>
                </a:lnTo>
                <a:lnTo>
                  <a:pt x="89916" y="50292"/>
                </a:lnTo>
                <a:lnTo>
                  <a:pt x="85344" y="53340"/>
                </a:lnTo>
                <a:lnTo>
                  <a:pt x="77724" y="60960"/>
                </a:lnTo>
                <a:lnTo>
                  <a:pt x="68580" y="74676"/>
                </a:lnTo>
                <a:lnTo>
                  <a:pt x="68580" y="88392"/>
                </a:lnTo>
                <a:lnTo>
                  <a:pt x="88558" y="122872"/>
                </a:lnTo>
                <a:lnTo>
                  <a:pt x="112776" y="128016"/>
                </a:lnTo>
                <a:lnTo>
                  <a:pt x="197514" y="128016"/>
                </a:lnTo>
                <a:lnTo>
                  <a:pt x="196381" y="129349"/>
                </a:lnTo>
                <a:lnTo>
                  <a:pt x="188785" y="135636"/>
                </a:lnTo>
                <a:lnTo>
                  <a:pt x="179760" y="140779"/>
                </a:lnTo>
                <a:lnTo>
                  <a:pt x="169164" y="144780"/>
                </a:lnTo>
                <a:lnTo>
                  <a:pt x="169164" y="146304"/>
                </a:lnTo>
                <a:lnTo>
                  <a:pt x="182260" y="150352"/>
                </a:lnTo>
                <a:lnTo>
                  <a:pt x="193929" y="155829"/>
                </a:lnTo>
                <a:lnTo>
                  <a:pt x="203882" y="163020"/>
                </a:lnTo>
                <a:lnTo>
                  <a:pt x="209198" y="169164"/>
                </a:lnTo>
                <a:lnTo>
                  <a:pt x="114300" y="169164"/>
                </a:lnTo>
                <a:lnTo>
                  <a:pt x="103417" y="169997"/>
                </a:lnTo>
                <a:lnTo>
                  <a:pt x="69318" y="188785"/>
                </a:lnTo>
                <a:lnTo>
                  <a:pt x="60960" y="217932"/>
                </a:lnTo>
                <a:lnTo>
                  <a:pt x="60960" y="225552"/>
                </a:lnTo>
                <a:lnTo>
                  <a:pt x="62484" y="231648"/>
                </a:lnTo>
                <a:lnTo>
                  <a:pt x="64008" y="239268"/>
                </a:lnTo>
                <a:lnTo>
                  <a:pt x="67056" y="245364"/>
                </a:lnTo>
                <a:lnTo>
                  <a:pt x="80772" y="259080"/>
                </a:lnTo>
                <a:lnTo>
                  <a:pt x="99060" y="268224"/>
                </a:lnTo>
                <a:lnTo>
                  <a:pt x="212777" y="268224"/>
                </a:lnTo>
                <a:lnTo>
                  <a:pt x="211288" y="270724"/>
                </a:lnTo>
                <a:lnTo>
                  <a:pt x="183094" y="296513"/>
                </a:lnTo>
                <a:lnTo>
                  <a:pt x="145161" y="311372"/>
                </a:lnTo>
                <a:lnTo>
                  <a:pt x="124587" y="313658"/>
                </a:lnTo>
                <a:lnTo>
                  <a:pt x="114300" y="313944"/>
                </a:lnTo>
                <a:close/>
              </a:path>
              <a:path w="227329" h="314325">
                <a:moveTo>
                  <a:pt x="197514" y="128016"/>
                </a:moveTo>
                <a:lnTo>
                  <a:pt x="112776" y="128016"/>
                </a:lnTo>
                <a:lnTo>
                  <a:pt x="122491" y="127444"/>
                </a:lnTo>
                <a:lnTo>
                  <a:pt x="131064" y="125730"/>
                </a:lnTo>
                <a:lnTo>
                  <a:pt x="157638" y="97869"/>
                </a:lnTo>
                <a:lnTo>
                  <a:pt x="158496" y="88392"/>
                </a:lnTo>
                <a:lnTo>
                  <a:pt x="158496" y="83820"/>
                </a:lnTo>
                <a:lnTo>
                  <a:pt x="156972" y="79248"/>
                </a:lnTo>
                <a:lnTo>
                  <a:pt x="156972" y="74676"/>
                </a:lnTo>
                <a:lnTo>
                  <a:pt x="129540" y="47244"/>
                </a:lnTo>
                <a:lnTo>
                  <a:pt x="123444" y="45720"/>
                </a:lnTo>
                <a:lnTo>
                  <a:pt x="203757" y="45720"/>
                </a:lnTo>
                <a:lnTo>
                  <a:pt x="214884" y="82296"/>
                </a:lnTo>
                <a:lnTo>
                  <a:pt x="214050" y="93202"/>
                </a:lnTo>
                <a:lnTo>
                  <a:pt x="211645" y="103251"/>
                </a:lnTo>
                <a:lnTo>
                  <a:pt x="207811" y="112728"/>
                </a:lnTo>
                <a:lnTo>
                  <a:pt x="202692" y="121920"/>
                </a:lnTo>
                <a:lnTo>
                  <a:pt x="197514" y="128016"/>
                </a:lnTo>
                <a:close/>
              </a:path>
              <a:path w="227329" h="314325">
                <a:moveTo>
                  <a:pt x="212777" y="268224"/>
                </a:moveTo>
                <a:lnTo>
                  <a:pt x="128016" y="268224"/>
                </a:lnTo>
                <a:lnTo>
                  <a:pt x="146304" y="259080"/>
                </a:lnTo>
                <a:lnTo>
                  <a:pt x="155448" y="249936"/>
                </a:lnTo>
                <a:lnTo>
                  <a:pt x="158496" y="245364"/>
                </a:lnTo>
                <a:lnTo>
                  <a:pt x="161544" y="239268"/>
                </a:lnTo>
                <a:lnTo>
                  <a:pt x="164592" y="231648"/>
                </a:lnTo>
                <a:lnTo>
                  <a:pt x="166116" y="225552"/>
                </a:lnTo>
                <a:lnTo>
                  <a:pt x="166116" y="210312"/>
                </a:lnTo>
                <a:lnTo>
                  <a:pt x="144780" y="178308"/>
                </a:lnTo>
                <a:lnTo>
                  <a:pt x="134112" y="173736"/>
                </a:lnTo>
                <a:lnTo>
                  <a:pt x="128016" y="170688"/>
                </a:lnTo>
                <a:lnTo>
                  <a:pt x="120396" y="169164"/>
                </a:lnTo>
                <a:lnTo>
                  <a:pt x="209198" y="169164"/>
                </a:lnTo>
                <a:lnTo>
                  <a:pt x="225980" y="206073"/>
                </a:lnTo>
                <a:lnTo>
                  <a:pt x="226973" y="220980"/>
                </a:lnTo>
                <a:lnTo>
                  <a:pt x="226266" y="231481"/>
                </a:lnTo>
                <a:lnTo>
                  <a:pt x="224028" y="242506"/>
                </a:lnTo>
                <a:lnTo>
                  <a:pt x="220646" y="252674"/>
                </a:lnTo>
                <a:lnTo>
                  <a:pt x="216408" y="262128"/>
                </a:lnTo>
                <a:lnTo>
                  <a:pt x="212777" y="268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643995" y="4901391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643995" y="4838007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899612" y="4738255"/>
            <a:ext cx="140277" cy="206086"/>
          </a:xfrm>
          <a:custGeom>
            <a:avLst/>
            <a:gdLst/>
            <a:ahLst/>
            <a:cxnLst/>
            <a:rect l="l" t="t" r="r" b="b"/>
            <a:pathLst>
              <a:path w="205740" h="302259">
                <a:moveTo>
                  <a:pt x="108204" y="301751"/>
                </a:moveTo>
                <a:lnTo>
                  <a:pt x="42672" y="301751"/>
                </a:lnTo>
                <a:lnTo>
                  <a:pt x="46362" y="268652"/>
                </a:lnTo>
                <a:lnTo>
                  <a:pt x="61745" y="203596"/>
                </a:lnTo>
                <a:lnTo>
                  <a:pt x="87749" y="141041"/>
                </a:lnTo>
                <a:lnTo>
                  <a:pt x="122658" y="83272"/>
                </a:lnTo>
                <a:lnTo>
                  <a:pt x="143256" y="56388"/>
                </a:lnTo>
                <a:lnTo>
                  <a:pt x="0" y="56388"/>
                </a:lnTo>
                <a:lnTo>
                  <a:pt x="0" y="0"/>
                </a:lnTo>
                <a:lnTo>
                  <a:pt x="205740" y="0"/>
                </a:lnTo>
                <a:lnTo>
                  <a:pt x="205740" y="53340"/>
                </a:lnTo>
                <a:lnTo>
                  <a:pt x="194595" y="64198"/>
                </a:lnTo>
                <a:lnTo>
                  <a:pt x="184023" y="76200"/>
                </a:lnTo>
                <a:lnTo>
                  <a:pt x="155757" y="118776"/>
                </a:lnTo>
                <a:lnTo>
                  <a:pt x="134112" y="167640"/>
                </a:lnTo>
                <a:lnTo>
                  <a:pt x="118038" y="219717"/>
                </a:lnTo>
                <a:lnTo>
                  <a:pt x="109537" y="270891"/>
                </a:lnTo>
                <a:lnTo>
                  <a:pt x="108513" y="286607"/>
                </a:lnTo>
                <a:lnTo>
                  <a:pt x="108204" y="301751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056515" y="4734098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114300" y="313944"/>
                </a:moveTo>
                <a:lnTo>
                  <a:pt x="71628" y="309372"/>
                </a:lnTo>
                <a:lnTo>
                  <a:pt x="35052" y="292608"/>
                </a:lnTo>
                <a:lnTo>
                  <a:pt x="5786" y="253341"/>
                </a:lnTo>
                <a:lnTo>
                  <a:pt x="0" y="220980"/>
                </a:lnTo>
                <a:lnTo>
                  <a:pt x="881" y="206716"/>
                </a:lnTo>
                <a:lnTo>
                  <a:pt x="23169" y="163020"/>
                </a:lnTo>
                <a:lnTo>
                  <a:pt x="56388" y="146304"/>
                </a:lnTo>
                <a:lnTo>
                  <a:pt x="56388" y="144780"/>
                </a:lnTo>
                <a:lnTo>
                  <a:pt x="24384" y="121920"/>
                </a:lnTo>
                <a:lnTo>
                  <a:pt x="12192" y="83820"/>
                </a:lnTo>
                <a:lnTo>
                  <a:pt x="12763" y="73818"/>
                </a:lnTo>
                <a:lnTo>
                  <a:pt x="31813" y="33147"/>
                </a:lnTo>
                <a:lnTo>
                  <a:pt x="68865" y="8691"/>
                </a:lnTo>
                <a:lnTo>
                  <a:pt x="77724" y="6096"/>
                </a:lnTo>
                <a:lnTo>
                  <a:pt x="86868" y="3214"/>
                </a:lnTo>
                <a:lnTo>
                  <a:pt x="96012" y="1333"/>
                </a:lnTo>
                <a:lnTo>
                  <a:pt x="105156" y="309"/>
                </a:lnTo>
                <a:lnTo>
                  <a:pt x="114300" y="0"/>
                </a:lnTo>
                <a:lnTo>
                  <a:pt x="127682" y="571"/>
                </a:lnTo>
                <a:lnTo>
                  <a:pt x="171045" y="13763"/>
                </a:lnTo>
                <a:lnTo>
                  <a:pt x="203644" y="42862"/>
                </a:lnTo>
                <a:lnTo>
                  <a:pt x="205281" y="45720"/>
                </a:lnTo>
                <a:lnTo>
                  <a:pt x="108204" y="45720"/>
                </a:lnTo>
                <a:lnTo>
                  <a:pt x="102108" y="47244"/>
                </a:lnTo>
                <a:lnTo>
                  <a:pt x="97536" y="48768"/>
                </a:lnTo>
                <a:lnTo>
                  <a:pt x="91440" y="50292"/>
                </a:lnTo>
                <a:lnTo>
                  <a:pt x="82296" y="56388"/>
                </a:lnTo>
                <a:lnTo>
                  <a:pt x="77724" y="60960"/>
                </a:lnTo>
                <a:lnTo>
                  <a:pt x="74676" y="65532"/>
                </a:lnTo>
                <a:lnTo>
                  <a:pt x="73152" y="70104"/>
                </a:lnTo>
                <a:lnTo>
                  <a:pt x="70104" y="74676"/>
                </a:lnTo>
                <a:lnTo>
                  <a:pt x="68580" y="80772"/>
                </a:lnTo>
                <a:lnTo>
                  <a:pt x="68580" y="88392"/>
                </a:lnTo>
                <a:lnTo>
                  <a:pt x="89439" y="122872"/>
                </a:lnTo>
                <a:lnTo>
                  <a:pt x="114300" y="128016"/>
                </a:lnTo>
                <a:lnTo>
                  <a:pt x="199038" y="128016"/>
                </a:lnTo>
                <a:lnTo>
                  <a:pt x="197905" y="129349"/>
                </a:lnTo>
                <a:lnTo>
                  <a:pt x="190309" y="135636"/>
                </a:lnTo>
                <a:lnTo>
                  <a:pt x="181284" y="140779"/>
                </a:lnTo>
                <a:lnTo>
                  <a:pt x="170688" y="144780"/>
                </a:lnTo>
                <a:lnTo>
                  <a:pt x="170688" y="146304"/>
                </a:lnTo>
                <a:lnTo>
                  <a:pt x="183570" y="150352"/>
                </a:lnTo>
                <a:lnTo>
                  <a:pt x="194881" y="155829"/>
                </a:lnTo>
                <a:lnTo>
                  <a:pt x="204763" y="163020"/>
                </a:lnTo>
                <a:lnTo>
                  <a:pt x="210509" y="169164"/>
                </a:lnTo>
                <a:lnTo>
                  <a:pt x="114300" y="169164"/>
                </a:lnTo>
                <a:lnTo>
                  <a:pt x="103417" y="169997"/>
                </a:lnTo>
                <a:lnTo>
                  <a:pt x="69961" y="188785"/>
                </a:lnTo>
                <a:lnTo>
                  <a:pt x="60960" y="217932"/>
                </a:lnTo>
                <a:lnTo>
                  <a:pt x="60960" y="225552"/>
                </a:lnTo>
                <a:lnTo>
                  <a:pt x="77724" y="254508"/>
                </a:lnTo>
                <a:lnTo>
                  <a:pt x="82296" y="259080"/>
                </a:lnTo>
                <a:lnTo>
                  <a:pt x="86868" y="262128"/>
                </a:lnTo>
                <a:lnTo>
                  <a:pt x="94488" y="265176"/>
                </a:lnTo>
                <a:lnTo>
                  <a:pt x="100584" y="268224"/>
                </a:lnTo>
                <a:lnTo>
                  <a:pt x="214301" y="268224"/>
                </a:lnTo>
                <a:lnTo>
                  <a:pt x="212812" y="270724"/>
                </a:lnTo>
                <a:lnTo>
                  <a:pt x="183737" y="296513"/>
                </a:lnTo>
                <a:lnTo>
                  <a:pt x="145803" y="311372"/>
                </a:lnTo>
                <a:lnTo>
                  <a:pt x="124801" y="313658"/>
                </a:lnTo>
                <a:lnTo>
                  <a:pt x="114300" y="313944"/>
                </a:lnTo>
                <a:close/>
              </a:path>
              <a:path w="227329" h="314325">
                <a:moveTo>
                  <a:pt x="199038" y="128016"/>
                </a:moveTo>
                <a:lnTo>
                  <a:pt x="114300" y="128016"/>
                </a:lnTo>
                <a:lnTo>
                  <a:pt x="123158" y="127444"/>
                </a:lnTo>
                <a:lnTo>
                  <a:pt x="131445" y="125730"/>
                </a:lnTo>
                <a:lnTo>
                  <a:pt x="157662" y="97869"/>
                </a:lnTo>
                <a:lnTo>
                  <a:pt x="158496" y="88392"/>
                </a:lnTo>
                <a:lnTo>
                  <a:pt x="158496" y="79248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5281" y="45720"/>
                </a:lnTo>
                <a:lnTo>
                  <a:pt x="214811" y="80772"/>
                </a:lnTo>
                <a:lnTo>
                  <a:pt x="214800" y="83820"/>
                </a:lnTo>
                <a:lnTo>
                  <a:pt x="214288" y="93202"/>
                </a:lnTo>
                <a:lnTo>
                  <a:pt x="212407" y="103251"/>
                </a:lnTo>
                <a:lnTo>
                  <a:pt x="209097" y="112728"/>
                </a:lnTo>
                <a:lnTo>
                  <a:pt x="204216" y="121920"/>
                </a:lnTo>
                <a:lnTo>
                  <a:pt x="199038" y="128016"/>
                </a:lnTo>
                <a:close/>
              </a:path>
              <a:path w="227329" h="314325">
                <a:moveTo>
                  <a:pt x="214301" y="268224"/>
                </a:moveTo>
                <a:lnTo>
                  <a:pt x="129540" y="268224"/>
                </a:lnTo>
                <a:lnTo>
                  <a:pt x="141732" y="262128"/>
                </a:lnTo>
                <a:lnTo>
                  <a:pt x="146304" y="259080"/>
                </a:lnTo>
                <a:lnTo>
                  <a:pt x="150876" y="254508"/>
                </a:lnTo>
                <a:lnTo>
                  <a:pt x="156972" y="249936"/>
                </a:lnTo>
                <a:lnTo>
                  <a:pt x="160020" y="245364"/>
                </a:lnTo>
                <a:lnTo>
                  <a:pt x="163068" y="239268"/>
                </a:lnTo>
                <a:lnTo>
                  <a:pt x="164633" y="231481"/>
                </a:lnTo>
                <a:lnTo>
                  <a:pt x="166116" y="225552"/>
                </a:lnTo>
                <a:lnTo>
                  <a:pt x="166116" y="210312"/>
                </a:lnTo>
                <a:lnTo>
                  <a:pt x="163068" y="198120"/>
                </a:lnTo>
                <a:lnTo>
                  <a:pt x="160020" y="192024"/>
                </a:lnTo>
                <a:lnTo>
                  <a:pt x="146304" y="178308"/>
                </a:lnTo>
                <a:lnTo>
                  <a:pt x="140208" y="175260"/>
                </a:lnTo>
                <a:lnTo>
                  <a:pt x="134112" y="173736"/>
                </a:lnTo>
                <a:lnTo>
                  <a:pt x="128016" y="170688"/>
                </a:lnTo>
                <a:lnTo>
                  <a:pt x="121920" y="169164"/>
                </a:lnTo>
                <a:lnTo>
                  <a:pt x="210509" y="169164"/>
                </a:lnTo>
                <a:lnTo>
                  <a:pt x="226218" y="206073"/>
                </a:lnTo>
                <a:lnTo>
                  <a:pt x="227003" y="220980"/>
                </a:lnTo>
                <a:lnTo>
                  <a:pt x="226504" y="231481"/>
                </a:lnTo>
                <a:lnTo>
                  <a:pt x="224790" y="242506"/>
                </a:lnTo>
                <a:lnTo>
                  <a:pt x="221932" y="252674"/>
                </a:lnTo>
                <a:lnTo>
                  <a:pt x="217932" y="262128"/>
                </a:lnTo>
                <a:lnTo>
                  <a:pt x="214301" y="268224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220690" y="4738255"/>
            <a:ext cx="154132" cy="206086"/>
          </a:xfrm>
          <a:custGeom>
            <a:avLst/>
            <a:gdLst/>
            <a:ahLst/>
            <a:cxnLst/>
            <a:rect l="l" t="t" r="r" b="b"/>
            <a:pathLst>
              <a:path w="226059" h="302259">
                <a:moveTo>
                  <a:pt x="225552" y="231648"/>
                </a:moveTo>
                <a:lnTo>
                  <a:pt x="0" y="231648"/>
                </a:lnTo>
                <a:lnTo>
                  <a:pt x="0" y="176784"/>
                </a:lnTo>
                <a:lnTo>
                  <a:pt x="131064" y="0"/>
                </a:lnTo>
                <a:lnTo>
                  <a:pt x="185928" y="0"/>
                </a:lnTo>
                <a:lnTo>
                  <a:pt x="185928" y="77724"/>
                </a:lnTo>
                <a:lnTo>
                  <a:pt x="126492" y="77724"/>
                </a:lnTo>
                <a:lnTo>
                  <a:pt x="48768" y="181356"/>
                </a:lnTo>
                <a:lnTo>
                  <a:pt x="225552" y="181356"/>
                </a:lnTo>
                <a:lnTo>
                  <a:pt x="225552" y="231648"/>
                </a:lnTo>
                <a:close/>
              </a:path>
              <a:path w="226059" h="302259">
                <a:moveTo>
                  <a:pt x="185928" y="181356"/>
                </a:moveTo>
                <a:lnTo>
                  <a:pt x="128016" y="181356"/>
                </a:lnTo>
                <a:lnTo>
                  <a:pt x="128016" y="77724"/>
                </a:lnTo>
                <a:lnTo>
                  <a:pt x="185928" y="77724"/>
                </a:lnTo>
                <a:lnTo>
                  <a:pt x="185928" y="181356"/>
                </a:lnTo>
                <a:close/>
              </a:path>
              <a:path w="226059" h="302259">
                <a:moveTo>
                  <a:pt x="185928" y="301752"/>
                </a:moveTo>
                <a:lnTo>
                  <a:pt x="128016" y="301752"/>
                </a:lnTo>
                <a:lnTo>
                  <a:pt x="128016" y="231648"/>
                </a:lnTo>
                <a:lnTo>
                  <a:pt x="185928" y="231648"/>
                </a:lnTo>
                <a:lnTo>
                  <a:pt x="185928" y="301752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461759" y="4734097"/>
            <a:ext cx="1141919" cy="2140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351491" y="4326774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85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410200" y="4381846"/>
            <a:ext cx="142355" cy="155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584768" y="4381846"/>
            <a:ext cx="154997" cy="209117"/>
          </a:xfrm>
          <a:custGeom>
            <a:avLst/>
            <a:gdLst/>
            <a:ahLst/>
            <a:cxnLst/>
            <a:rect l="l" t="t" r="r" b="b"/>
            <a:pathLst>
              <a:path w="227329" h="306704">
                <a:moveTo>
                  <a:pt x="201415" y="33528"/>
                </a:moveTo>
                <a:lnTo>
                  <a:pt x="59436" y="33528"/>
                </a:lnTo>
                <a:lnTo>
                  <a:pt x="65460" y="25193"/>
                </a:lnTo>
                <a:lnTo>
                  <a:pt x="106299" y="1524"/>
                </a:lnTo>
                <a:lnTo>
                  <a:pt x="126492" y="0"/>
                </a:lnTo>
                <a:lnTo>
                  <a:pt x="138779" y="571"/>
                </a:lnTo>
                <a:lnTo>
                  <a:pt x="181046" y="14906"/>
                </a:lnTo>
                <a:lnTo>
                  <a:pt x="201415" y="33528"/>
                </a:lnTo>
                <a:close/>
              </a:path>
              <a:path w="227329" h="306704">
                <a:moveTo>
                  <a:pt x="60960" y="306324"/>
                </a:moveTo>
                <a:lnTo>
                  <a:pt x="0" y="306324"/>
                </a:lnTo>
                <a:lnTo>
                  <a:pt x="0" y="4572"/>
                </a:lnTo>
                <a:lnTo>
                  <a:pt x="57912" y="4572"/>
                </a:lnTo>
                <a:lnTo>
                  <a:pt x="57912" y="33528"/>
                </a:lnTo>
                <a:lnTo>
                  <a:pt x="201415" y="33528"/>
                </a:lnTo>
                <a:lnTo>
                  <a:pt x="202692" y="35052"/>
                </a:lnTo>
                <a:lnTo>
                  <a:pt x="208978" y="44219"/>
                </a:lnTo>
                <a:lnTo>
                  <a:pt x="209807" y="45720"/>
                </a:lnTo>
                <a:lnTo>
                  <a:pt x="103632" y="45720"/>
                </a:lnTo>
                <a:lnTo>
                  <a:pt x="94488" y="47244"/>
                </a:lnTo>
                <a:lnTo>
                  <a:pt x="88392" y="51816"/>
                </a:lnTo>
                <a:lnTo>
                  <a:pt x="80772" y="56388"/>
                </a:lnTo>
                <a:lnTo>
                  <a:pt x="76200" y="60960"/>
                </a:lnTo>
                <a:lnTo>
                  <a:pt x="61273" y="97416"/>
                </a:lnTo>
                <a:lnTo>
                  <a:pt x="59436" y="117348"/>
                </a:lnTo>
                <a:lnTo>
                  <a:pt x="59697" y="124182"/>
                </a:lnTo>
                <a:lnTo>
                  <a:pt x="60388" y="130873"/>
                </a:lnTo>
                <a:lnTo>
                  <a:pt x="61364" y="137279"/>
                </a:lnTo>
                <a:lnTo>
                  <a:pt x="62484" y="143256"/>
                </a:lnTo>
                <a:lnTo>
                  <a:pt x="64008" y="152400"/>
                </a:lnTo>
                <a:lnTo>
                  <a:pt x="67056" y="160020"/>
                </a:lnTo>
                <a:lnTo>
                  <a:pt x="71628" y="166116"/>
                </a:lnTo>
                <a:lnTo>
                  <a:pt x="76200" y="173736"/>
                </a:lnTo>
                <a:lnTo>
                  <a:pt x="80772" y="178308"/>
                </a:lnTo>
                <a:lnTo>
                  <a:pt x="88392" y="182880"/>
                </a:lnTo>
                <a:lnTo>
                  <a:pt x="103632" y="188976"/>
                </a:lnTo>
                <a:lnTo>
                  <a:pt x="210361" y="188976"/>
                </a:lnTo>
                <a:lnTo>
                  <a:pt x="208978" y="191357"/>
                </a:lnTo>
                <a:lnTo>
                  <a:pt x="202692" y="199644"/>
                </a:lnTo>
                <a:lnTo>
                  <a:pt x="201411" y="201168"/>
                </a:lnTo>
                <a:lnTo>
                  <a:pt x="60960" y="201168"/>
                </a:lnTo>
                <a:lnTo>
                  <a:pt x="60960" y="306324"/>
                </a:lnTo>
                <a:close/>
              </a:path>
              <a:path w="227329" h="306704">
                <a:moveTo>
                  <a:pt x="210361" y="188976"/>
                </a:moveTo>
                <a:lnTo>
                  <a:pt x="112776" y="188976"/>
                </a:lnTo>
                <a:lnTo>
                  <a:pt x="120467" y="188452"/>
                </a:lnTo>
                <a:lnTo>
                  <a:pt x="127444" y="187071"/>
                </a:lnTo>
                <a:lnTo>
                  <a:pt x="158496" y="160020"/>
                </a:lnTo>
                <a:lnTo>
                  <a:pt x="166067" y="110490"/>
                </a:lnTo>
                <a:lnTo>
                  <a:pt x="165735" y="103822"/>
                </a:lnTo>
                <a:lnTo>
                  <a:pt x="164830" y="97416"/>
                </a:lnTo>
                <a:lnTo>
                  <a:pt x="163068" y="91440"/>
                </a:lnTo>
                <a:lnTo>
                  <a:pt x="161544" y="82296"/>
                </a:lnTo>
                <a:lnTo>
                  <a:pt x="158496" y="74676"/>
                </a:lnTo>
                <a:lnTo>
                  <a:pt x="153924" y="68580"/>
                </a:lnTo>
                <a:lnTo>
                  <a:pt x="149352" y="60960"/>
                </a:lnTo>
                <a:lnTo>
                  <a:pt x="144780" y="56388"/>
                </a:lnTo>
                <a:lnTo>
                  <a:pt x="137160" y="51816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9807" y="45720"/>
                </a:lnTo>
                <a:lnTo>
                  <a:pt x="223861" y="84582"/>
                </a:lnTo>
                <a:lnTo>
                  <a:pt x="227076" y="118872"/>
                </a:lnTo>
                <a:lnTo>
                  <a:pt x="226766" y="130278"/>
                </a:lnTo>
                <a:lnTo>
                  <a:pt x="218122" y="173069"/>
                </a:lnTo>
                <a:lnTo>
                  <a:pt x="214122" y="182499"/>
                </a:lnTo>
                <a:lnTo>
                  <a:pt x="210361" y="188976"/>
                </a:lnTo>
                <a:close/>
              </a:path>
              <a:path w="227329" h="306704">
                <a:moveTo>
                  <a:pt x="129540" y="234696"/>
                </a:moveTo>
                <a:lnTo>
                  <a:pt x="91440" y="225552"/>
                </a:lnTo>
                <a:lnTo>
                  <a:pt x="62484" y="201168"/>
                </a:lnTo>
                <a:lnTo>
                  <a:pt x="201411" y="201168"/>
                </a:lnTo>
                <a:lnTo>
                  <a:pt x="162758" y="228909"/>
                </a:lnTo>
                <a:lnTo>
                  <a:pt x="129540" y="23469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764530" y="4386002"/>
            <a:ext cx="142355" cy="154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925589" y="4340282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18872" y="291084"/>
                </a:moveTo>
                <a:lnTo>
                  <a:pt x="106680" y="291084"/>
                </a:lnTo>
                <a:lnTo>
                  <a:pt x="99845" y="290822"/>
                </a:lnTo>
                <a:lnTo>
                  <a:pt x="93154" y="290131"/>
                </a:lnTo>
                <a:lnTo>
                  <a:pt x="86748" y="289155"/>
                </a:lnTo>
                <a:lnTo>
                  <a:pt x="80772" y="288036"/>
                </a:lnTo>
                <a:lnTo>
                  <a:pt x="71628" y="288036"/>
                </a:lnTo>
                <a:lnTo>
                  <a:pt x="64008" y="284987"/>
                </a:lnTo>
                <a:lnTo>
                  <a:pt x="57912" y="280416"/>
                </a:lnTo>
                <a:lnTo>
                  <a:pt x="51816" y="277368"/>
                </a:lnTo>
                <a:lnTo>
                  <a:pt x="45720" y="272796"/>
                </a:lnTo>
                <a:lnTo>
                  <a:pt x="42672" y="265175"/>
                </a:lnTo>
                <a:lnTo>
                  <a:pt x="40433" y="260032"/>
                </a:lnTo>
                <a:lnTo>
                  <a:pt x="38481" y="253746"/>
                </a:lnTo>
                <a:lnTo>
                  <a:pt x="37099" y="246316"/>
                </a:lnTo>
                <a:lnTo>
                  <a:pt x="36576" y="237744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4696"/>
                </a:lnTo>
                <a:lnTo>
                  <a:pt x="103632" y="237744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26492" y="289560"/>
                </a:lnTo>
                <a:lnTo>
                  <a:pt x="118872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31064" y="243839"/>
                </a:lnTo>
                <a:lnTo>
                  <a:pt x="134112" y="242316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153150" y="4327813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59"/>
                </a:lnTo>
              </a:path>
            </a:pathLst>
          </a:custGeom>
          <a:ln w="67055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130290" y="4518313"/>
            <a:ext cx="147638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407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293427" y="4380808"/>
            <a:ext cx="148590" cy="160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451369" y="4386002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636" y="249936"/>
                </a:moveTo>
                <a:lnTo>
                  <a:pt x="56388" y="249936"/>
                </a:lnTo>
                <a:lnTo>
                  <a:pt x="65532" y="248412"/>
                </a:lnTo>
                <a:lnTo>
                  <a:pt x="71628" y="245364"/>
                </a:lnTo>
                <a:lnTo>
                  <a:pt x="74676" y="240792"/>
                </a:lnTo>
                <a:lnTo>
                  <a:pt x="79248" y="234696"/>
                </a:lnTo>
                <a:lnTo>
                  <a:pt x="80772" y="228600"/>
                </a:lnTo>
                <a:lnTo>
                  <a:pt x="80772" y="217932"/>
                </a:lnTo>
                <a:lnTo>
                  <a:pt x="77724" y="208788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45720" y="300228"/>
                </a:lnTo>
                <a:lnTo>
                  <a:pt x="39624" y="298704"/>
                </a:lnTo>
                <a:lnTo>
                  <a:pt x="21336" y="298704"/>
                </a:lnTo>
                <a:lnTo>
                  <a:pt x="21336" y="248412"/>
                </a:lnTo>
                <a:lnTo>
                  <a:pt x="33528" y="248412"/>
                </a:lnTo>
                <a:lnTo>
                  <a:pt x="39624" y="249936"/>
                </a:lnTo>
                <a:lnTo>
                  <a:pt x="135636" y="249936"/>
                </a:lnTo>
                <a:lnTo>
                  <a:pt x="108204" y="288036"/>
                </a:lnTo>
                <a:lnTo>
                  <a:pt x="73699" y="299394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614506" y="4381846"/>
            <a:ext cx="151058" cy="1600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790113" y="4381846"/>
            <a:ext cx="97675" cy="1558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266805" y="1350644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275118" y="1368829"/>
            <a:ext cx="0" cy="1622714"/>
          </a:xfrm>
          <a:custGeom>
            <a:avLst/>
            <a:gdLst/>
            <a:ahLst/>
            <a:cxnLst/>
            <a:rect l="l" t="t" r="r" b="b"/>
            <a:pathLst>
              <a:path h="2379979">
                <a:moveTo>
                  <a:pt x="0" y="0"/>
                </a:moveTo>
                <a:lnTo>
                  <a:pt x="0" y="2379979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266805" y="3000202"/>
            <a:ext cx="1658649" cy="0"/>
          </a:xfrm>
          <a:custGeom>
            <a:avLst/>
            <a:gdLst/>
            <a:ahLst/>
            <a:cxnLst/>
            <a:rect l="l" t="t" r="r" b="b"/>
            <a:pathLst>
              <a:path w="2432684">
                <a:moveTo>
                  <a:pt x="0" y="0"/>
                </a:moveTo>
                <a:lnTo>
                  <a:pt x="243230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275118" y="1355407"/>
            <a:ext cx="1650423" cy="0"/>
          </a:xfrm>
          <a:custGeom>
            <a:avLst/>
            <a:gdLst/>
            <a:ahLst/>
            <a:cxnLst/>
            <a:rect l="l" t="t" r="r" b="b"/>
            <a:pathLst>
              <a:path w="2420620">
                <a:moveTo>
                  <a:pt x="0" y="0"/>
                </a:moveTo>
                <a:lnTo>
                  <a:pt x="2420112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283430" y="1364500"/>
            <a:ext cx="1641764" cy="0"/>
          </a:xfrm>
          <a:custGeom>
            <a:avLst/>
            <a:gdLst/>
            <a:ahLst/>
            <a:cxnLst/>
            <a:rect l="l" t="t" r="r" b="b"/>
            <a:pathLst>
              <a:path w="2407920">
                <a:moveTo>
                  <a:pt x="0" y="0"/>
                </a:moveTo>
                <a:lnTo>
                  <a:pt x="24079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916881" y="1368829"/>
            <a:ext cx="0" cy="1622714"/>
          </a:xfrm>
          <a:custGeom>
            <a:avLst/>
            <a:gdLst/>
            <a:ahLst/>
            <a:cxnLst/>
            <a:rect l="l" t="t" r="r" b="b"/>
            <a:pathLst>
              <a:path h="2379979">
                <a:moveTo>
                  <a:pt x="0" y="0"/>
                </a:moveTo>
                <a:lnTo>
                  <a:pt x="0" y="2379979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953644" y="3346911"/>
            <a:ext cx="134216" cy="186170"/>
          </a:xfrm>
          <a:custGeom>
            <a:avLst/>
            <a:gdLst/>
            <a:ahLst/>
            <a:cxnLst/>
            <a:rect l="l" t="t" r="r" b="b"/>
            <a:pathLst>
              <a:path w="196850" h="273050">
                <a:moveTo>
                  <a:pt x="57912" y="108204"/>
                </a:moveTo>
                <a:lnTo>
                  <a:pt x="6096" y="108204"/>
                </a:lnTo>
                <a:lnTo>
                  <a:pt x="6405" y="97035"/>
                </a:lnTo>
                <a:lnTo>
                  <a:pt x="15929" y="56388"/>
                </a:lnTo>
                <a:lnTo>
                  <a:pt x="44005" y="18097"/>
                </a:lnTo>
                <a:lnTo>
                  <a:pt x="81153" y="2095"/>
                </a:lnTo>
                <a:lnTo>
                  <a:pt x="103632" y="0"/>
                </a:lnTo>
                <a:lnTo>
                  <a:pt x="112752" y="309"/>
                </a:lnTo>
                <a:lnTo>
                  <a:pt x="154305" y="12763"/>
                </a:lnTo>
                <a:lnTo>
                  <a:pt x="167640" y="22860"/>
                </a:lnTo>
                <a:lnTo>
                  <a:pt x="173950" y="27979"/>
                </a:lnTo>
                <a:lnTo>
                  <a:pt x="179260" y="34099"/>
                </a:lnTo>
                <a:lnTo>
                  <a:pt x="183713" y="41076"/>
                </a:lnTo>
                <a:lnTo>
                  <a:pt x="186711" y="47244"/>
                </a:lnTo>
                <a:lnTo>
                  <a:pt x="92964" y="47244"/>
                </a:lnTo>
                <a:lnTo>
                  <a:pt x="86868" y="48768"/>
                </a:lnTo>
                <a:lnTo>
                  <a:pt x="80772" y="53340"/>
                </a:lnTo>
                <a:lnTo>
                  <a:pt x="74676" y="56388"/>
                </a:lnTo>
                <a:lnTo>
                  <a:pt x="70104" y="60960"/>
                </a:lnTo>
                <a:lnTo>
                  <a:pt x="64008" y="73152"/>
                </a:lnTo>
                <a:lnTo>
                  <a:pt x="62484" y="79248"/>
                </a:lnTo>
                <a:lnTo>
                  <a:pt x="57912" y="102108"/>
                </a:lnTo>
                <a:lnTo>
                  <a:pt x="57912" y="108204"/>
                </a:lnTo>
                <a:close/>
              </a:path>
              <a:path w="196850" h="273050">
                <a:moveTo>
                  <a:pt x="196596" y="272796"/>
                </a:moveTo>
                <a:lnTo>
                  <a:pt x="0" y="272796"/>
                </a:lnTo>
                <a:lnTo>
                  <a:pt x="547" y="261675"/>
                </a:lnTo>
                <a:lnTo>
                  <a:pt x="11334" y="224313"/>
                </a:lnTo>
                <a:lnTo>
                  <a:pt x="37719" y="188404"/>
                </a:lnTo>
                <a:lnTo>
                  <a:pt x="76461" y="159639"/>
                </a:lnTo>
                <a:lnTo>
                  <a:pt x="85344" y="153924"/>
                </a:lnTo>
                <a:lnTo>
                  <a:pt x="89916" y="149352"/>
                </a:lnTo>
                <a:lnTo>
                  <a:pt x="96012" y="144780"/>
                </a:lnTo>
                <a:lnTo>
                  <a:pt x="103632" y="141732"/>
                </a:lnTo>
                <a:lnTo>
                  <a:pt x="121920" y="128016"/>
                </a:lnTo>
                <a:lnTo>
                  <a:pt x="135636" y="109728"/>
                </a:lnTo>
                <a:lnTo>
                  <a:pt x="138684" y="103632"/>
                </a:lnTo>
                <a:lnTo>
                  <a:pt x="140208" y="96012"/>
                </a:lnTo>
                <a:lnTo>
                  <a:pt x="140208" y="88392"/>
                </a:lnTo>
                <a:lnTo>
                  <a:pt x="123515" y="53030"/>
                </a:lnTo>
                <a:lnTo>
                  <a:pt x="100584" y="47244"/>
                </a:lnTo>
                <a:lnTo>
                  <a:pt x="186711" y="47244"/>
                </a:lnTo>
                <a:lnTo>
                  <a:pt x="194927" y="88392"/>
                </a:lnTo>
                <a:lnTo>
                  <a:pt x="194762" y="93583"/>
                </a:lnTo>
                <a:lnTo>
                  <a:pt x="181165" y="131635"/>
                </a:lnTo>
                <a:lnTo>
                  <a:pt x="154424" y="159758"/>
                </a:lnTo>
                <a:lnTo>
                  <a:pt x="92964" y="201168"/>
                </a:lnTo>
                <a:lnTo>
                  <a:pt x="87249" y="206906"/>
                </a:lnTo>
                <a:lnTo>
                  <a:pt x="81534" y="212788"/>
                </a:lnTo>
                <a:lnTo>
                  <a:pt x="75819" y="218955"/>
                </a:lnTo>
                <a:lnTo>
                  <a:pt x="70104" y="225551"/>
                </a:lnTo>
                <a:lnTo>
                  <a:pt x="196596" y="225551"/>
                </a:lnTo>
                <a:lnTo>
                  <a:pt x="196596" y="272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096000" y="3346912"/>
            <a:ext cx="138545" cy="189201"/>
          </a:xfrm>
          <a:custGeom>
            <a:avLst/>
            <a:gdLst/>
            <a:ahLst/>
            <a:cxnLst/>
            <a:rect l="l" t="t" r="r" b="b"/>
            <a:pathLst>
              <a:path w="203200" h="277495">
                <a:moveTo>
                  <a:pt x="102108" y="277368"/>
                </a:moveTo>
                <a:lnTo>
                  <a:pt x="56435" y="269986"/>
                </a:lnTo>
                <a:lnTo>
                  <a:pt x="19431" y="245745"/>
                </a:lnTo>
                <a:lnTo>
                  <a:pt x="571" y="204430"/>
                </a:lnTo>
                <a:lnTo>
                  <a:pt x="0" y="193548"/>
                </a:lnTo>
                <a:lnTo>
                  <a:pt x="857" y="181522"/>
                </a:lnTo>
                <a:lnTo>
                  <a:pt x="21169" y="143446"/>
                </a:lnTo>
                <a:lnTo>
                  <a:pt x="51816" y="128016"/>
                </a:lnTo>
                <a:lnTo>
                  <a:pt x="42124" y="124920"/>
                </a:lnTo>
                <a:lnTo>
                  <a:pt x="13716" y="91821"/>
                </a:lnTo>
                <a:lnTo>
                  <a:pt x="10668" y="73152"/>
                </a:lnTo>
                <a:lnTo>
                  <a:pt x="11239" y="64293"/>
                </a:lnTo>
                <a:lnTo>
                  <a:pt x="28575" y="28575"/>
                </a:lnTo>
                <a:lnTo>
                  <a:pt x="60840" y="7143"/>
                </a:lnTo>
                <a:lnTo>
                  <a:pt x="102108" y="0"/>
                </a:lnTo>
                <a:lnTo>
                  <a:pt x="113466" y="547"/>
                </a:lnTo>
                <a:lnTo>
                  <a:pt x="151828" y="11334"/>
                </a:lnTo>
                <a:lnTo>
                  <a:pt x="180022" y="37338"/>
                </a:lnTo>
                <a:lnTo>
                  <a:pt x="182229" y="41148"/>
                </a:lnTo>
                <a:lnTo>
                  <a:pt x="96012" y="41148"/>
                </a:lnTo>
                <a:lnTo>
                  <a:pt x="91440" y="42672"/>
                </a:lnTo>
                <a:lnTo>
                  <a:pt x="59436" y="71628"/>
                </a:lnTo>
                <a:lnTo>
                  <a:pt x="59436" y="77724"/>
                </a:lnTo>
                <a:lnTo>
                  <a:pt x="85725" y="110490"/>
                </a:lnTo>
                <a:lnTo>
                  <a:pt x="102108" y="112776"/>
                </a:lnTo>
                <a:lnTo>
                  <a:pt x="176346" y="112776"/>
                </a:lnTo>
                <a:lnTo>
                  <a:pt x="175974" y="113228"/>
                </a:lnTo>
                <a:lnTo>
                  <a:pt x="169164" y="119062"/>
                </a:lnTo>
                <a:lnTo>
                  <a:pt x="161210" y="124039"/>
                </a:lnTo>
                <a:lnTo>
                  <a:pt x="152400" y="128016"/>
                </a:lnTo>
                <a:lnTo>
                  <a:pt x="164139" y="132016"/>
                </a:lnTo>
                <a:lnTo>
                  <a:pt x="174307" y="137160"/>
                </a:lnTo>
                <a:lnTo>
                  <a:pt x="183046" y="143446"/>
                </a:lnTo>
                <a:lnTo>
                  <a:pt x="188971" y="149352"/>
                </a:lnTo>
                <a:lnTo>
                  <a:pt x="102108" y="149352"/>
                </a:lnTo>
                <a:lnTo>
                  <a:pt x="93011" y="149947"/>
                </a:lnTo>
                <a:lnTo>
                  <a:pt x="58293" y="173736"/>
                </a:lnTo>
                <a:lnTo>
                  <a:pt x="54864" y="192024"/>
                </a:lnTo>
                <a:lnTo>
                  <a:pt x="54864" y="198120"/>
                </a:lnTo>
                <a:lnTo>
                  <a:pt x="56388" y="204216"/>
                </a:lnTo>
                <a:lnTo>
                  <a:pt x="59436" y="210312"/>
                </a:lnTo>
                <a:lnTo>
                  <a:pt x="60960" y="214884"/>
                </a:lnTo>
                <a:lnTo>
                  <a:pt x="65532" y="219456"/>
                </a:lnTo>
                <a:lnTo>
                  <a:pt x="68580" y="224028"/>
                </a:lnTo>
                <a:lnTo>
                  <a:pt x="73152" y="228600"/>
                </a:lnTo>
                <a:lnTo>
                  <a:pt x="77724" y="230124"/>
                </a:lnTo>
                <a:lnTo>
                  <a:pt x="83820" y="233172"/>
                </a:lnTo>
                <a:lnTo>
                  <a:pt x="96012" y="236220"/>
                </a:lnTo>
                <a:lnTo>
                  <a:pt x="191221" y="236220"/>
                </a:lnTo>
                <a:lnTo>
                  <a:pt x="190214" y="237815"/>
                </a:lnTo>
                <a:lnTo>
                  <a:pt x="156210" y="265557"/>
                </a:lnTo>
                <a:lnTo>
                  <a:pt x="112133" y="277082"/>
                </a:lnTo>
                <a:lnTo>
                  <a:pt x="102108" y="277368"/>
                </a:lnTo>
                <a:close/>
              </a:path>
              <a:path w="203200" h="277495">
                <a:moveTo>
                  <a:pt x="176346" y="112776"/>
                </a:moveTo>
                <a:lnTo>
                  <a:pt x="102108" y="112776"/>
                </a:lnTo>
                <a:lnTo>
                  <a:pt x="110061" y="112204"/>
                </a:lnTo>
                <a:lnTo>
                  <a:pt x="117729" y="110490"/>
                </a:lnTo>
                <a:lnTo>
                  <a:pt x="141732" y="77724"/>
                </a:lnTo>
                <a:lnTo>
                  <a:pt x="141732" y="70104"/>
                </a:lnTo>
                <a:lnTo>
                  <a:pt x="140208" y="67056"/>
                </a:lnTo>
                <a:lnTo>
                  <a:pt x="140208" y="62484"/>
                </a:lnTo>
                <a:lnTo>
                  <a:pt x="137160" y="57912"/>
                </a:lnTo>
                <a:lnTo>
                  <a:pt x="134112" y="54864"/>
                </a:lnTo>
                <a:lnTo>
                  <a:pt x="131064" y="50292"/>
                </a:lnTo>
                <a:lnTo>
                  <a:pt x="128016" y="47244"/>
                </a:lnTo>
                <a:lnTo>
                  <a:pt x="121920" y="44196"/>
                </a:lnTo>
                <a:lnTo>
                  <a:pt x="117348" y="42672"/>
                </a:lnTo>
                <a:lnTo>
                  <a:pt x="109728" y="41148"/>
                </a:lnTo>
                <a:lnTo>
                  <a:pt x="182229" y="41148"/>
                </a:lnTo>
                <a:lnTo>
                  <a:pt x="183332" y="43053"/>
                </a:lnTo>
                <a:lnTo>
                  <a:pt x="185928" y="48768"/>
                </a:lnTo>
                <a:lnTo>
                  <a:pt x="188976" y="57912"/>
                </a:lnTo>
                <a:lnTo>
                  <a:pt x="190500" y="65532"/>
                </a:lnTo>
                <a:lnTo>
                  <a:pt x="190410" y="73152"/>
                </a:lnTo>
                <a:lnTo>
                  <a:pt x="189928" y="81391"/>
                </a:lnTo>
                <a:lnTo>
                  <a:pt x="188214" y="90297"/>
                </a:lnTo>
                <a:lnTo>
                  <a:pt x="185356" y="98631"/>
                </a:lnTo>
                <a:lnTo>
                  <a:pt x="181356" y="106680"/>
                </a:lnTo>
                <a:lnTo>
                  <a:pt x="176346" y="112776"/>
                </a:lnTo>
                <a:close/>
              </a:path>
              <a:path w="203200" h="277495">
                <a:moveTo>
                  <a:pt x="191221" y="236220"/>
                </a:moveTo>
                <a:lnTo>
                  <a:pt x="109728" y="236220"/>
                </a:lnTo>
                <a:lnTo>
                  <a:pt x="115824" y="234696"/>
                </a:lnTo>
                <a:lnTo>
                  <a:pt x="120396" y="233172"/>
                </a:lnTo>
                <a:lnTo>
                  <a:pt x="126492" y="230124"/>
                </a:lnTo>
                <a:lnTo>
                  <a:pt x="131064" y="228600"/>
                </a:lnTo>
                <a:lnTo>
                  <a:pt x="135636" y="224028"/>
                </a:lnTo>
                <a:lnTo>
                  <a:pt x="138684" y="219456"/>
                </a:lnTo>
                <a:lnTo>
                  <a:pt x="143256" y="214884"/>
                </a:lnTo>
                <a:lnTo>
                  <a:pt x="144780" y="210312"/>
                </a:lnTo>
                <a:lnTo>
                  <a:pt x="147720" y="204430"/>
                </a:lnTo>
                <a:lnTo>
                  <a:pt x="147828" y="179832"/>
                </a:lnTo>
                <a:lnTo>
                  <a:pt x="144780" y="173736"/>
                </a:lnTo>
                <a:lnTo>
                  <a:pt x="138684" y="164592"/>
                </a:lnTo>
                <a:lnTo>
                  <a:pt x="134112" y="161544"/>
                </a:lnTo>
                <a:lnTo>
                  <a:pt x="131064" y="156972"/>
                </a:lnTo>
                <a:lnTo>
                  <a:pt x="126492" y="153924"/>
                </a:lnTo>
                <a:lnTo>
                  <a:pt x="108204" y="149352"/>
                </a:lnTo>
                <a:lnTo>
                  <a:pt x="188971" y="149352"/>
                </a:lnTo>
                <a:lnTo>
                  <a:pt x="202692" y="193548"/>
                </a:lnTo>
                <a:lnTo>
                  <a:pt x="202140" y="204430"/>
                </a:lnTo>
                <a:lnTo>
                  <a:pt x="200596" y="214122"/>
                </a:lnTo>
                <a:lnTo>
                  <a:pt x="198191" y="222694"/>
                </a:lnTo>
                <a:lnTo>
                  <a:pt x="195072" y="230124"/>
                </a:lnTo>
                <a:lnTo>
                  <a:pt x="191221" y="236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270173" y="2091690"/>
            <a:ext cx="134216" cy="186170"/>
          </a:xfrm>
          <a:custGeom>
            <a:avLst/>
            <a:gdLst/>
            <a:ahLst/>
            <a:cxnLst/>
            <a:rect l="l" t="t" r="r" b="b"/>
            <a:pathLst>
              <a:path w="196850" h="273050">
                <a:moveTo>
                  <a:pt x="57912" y="108204"/>
                </a:moveTo>
                <a:lnTo>
                  <a:pt x="6096" y="108204"/>
                </a:lnTo>
                <a:lnTo>
                  <a:pt x="6405" y="97035"/>
                </a:lnTo>
                <a:lnTo>
                  <a:pt x="15049" y="55768"/>
                </a:lnTo>
                <a:lnTo>
                  <a:pt x="36742" y="23907"/>
                </a:lnTo>
                <a:lnTo>
                  <a:pt x="70413" y="3857"/>
                </a:lnTo>
                <a:lnTo>
                  <a:pt x="103632" y="0"/>
                </a:lnTo>
                <a:lnTo>
                  <a:pt x="112537" y="285"/>
                </a:lnTo>
                <a:lnTo>
                  <a:pt x="153733" y="12382"/>
                </a:lnTo>
                <a:lnTo>
                  <a:pt x="183499" y="40409"/>
                </a:lnTo>
                <a:lnTo>
                  <a:pt x="187452" y="47244"/>
                </a:lnTo>
                <a:lnTo>
                  <a:pt x="92964" y="47244"/>
                </a:lnTo>
                <a:lnTo>
                  <a:pt x="85344" y="48768"/>
                </a:lnTo>
                <a:lnTo>
                  <a:pt x="60960" y="79248"/>
                </a:lnTo>
                <a:lnTo>
                  <a:pt x="57912" y="94488"/>
                </a:lnTo>
                <a:lnTo>
                  <a:pt x="57912" y="108204"/>
                </a:lnTo>
                <a:close/>
              </a:path>
              <a:path w="196850" h="273050">
                <a:moveTo>
                  <a:pt x="196596" y="272796"/>
                </a:moveTo>
                <a:lnTo>
                  <a:pt x="0" y="272796"/>
                </a:lnTo>
                <a:lnTo>
                  <a:pt x="309" y="261651"/>
                </a:lnTo>
                <a:lnTo>
                  <a:pt x="9810" y="223670"/>
                </a:lnTo>
                <a:lnTo>
                  <a:pt x="36957" y="188404"/>
                </a:lnTo>
                <a:lnTo>
                  <a:pt x="59817" y="171045"/>
                </a:lnTo>
                <a:lnTo>
                  <a:pt x="67818" y="165163"/>
                </a:lnTo>
                <a:lnTo>
                  <a:pt x="75819" y="158996"/>
                </a:lnTo>
                <a:lnTo>
                  <a:pt x="83820" y="152400"/>
                </a:lnTo>
                <a:lnTo>
                  <a:pt x="89916" y="149352"/>
                </a:lnTo>
                <a:lnTo>
                  <a:pt x="96012" y="144780"/>
                </a:lnTo>
                <a:lnTo>
                  <a:pt x="103632" y="140208"/>
                </a:lnTo>
                <a:lnTo>
                  <a:pt x="109728" y="137160"/>
                </a:lnTo>
                <a:lnTo>
                  <a:pt x="115824" y="132588"/>
                </a:lnTo>
                <a:lnTo>
                  <a:pt x="120396" y="126492"/>
                </a:lnTo>
                <a:lnTo>
                  <a:pt x="126492" y="121920"/>
                </a:lnTo>
                <a:lnTo>
                  <a:pt x="131064" y="115824"/>
                </a:lnTo>
                <a:lnTo>
                  <a:pt x="134112" y="109728"/>
                </a:lnTo>
                <a:lnTo>
                  <a:pt x="138684" y="103632"/>
                </a:lnTo>
                <a:lnTo>
                  <a:pt x="140208" y="96012"/>
                </a:lnTo>
                <a:lnTo>
                  <a:pt x="140208" y="88392"/>
                </a:lnTo>
                <a:lnTo>
                  <a:pt x="139612" y="78914"/>
                </a:lnTo>
                <a:lnTo>
                  <a:pt x="108537" y="47839"/>
                </a:lnTo>
                <a:lnTo>
                  <a:pt x="100584" y="47244"/>
                </a:lnTo>
                <a:lnTo>
                  <a:pt x="187452" y="47244"/>
                </a:lnTo>
                <a:lnTo>
                  <a:pt x="190571" y="55506"/>
                </a:lnTo>
                <a:lnTo>
                  <a:pt x="192976" y="64198"/>
                </a:lnTo>
                <a:lnTo>
                  <a:pt x="194524" y="73175"/>
                </a:lnTo>
                <a:lnTo>
                  <a:pt x="194888" y="79248"/>
                </a:lnTo>
                <a:lnTo>
                  <a:pt x="194762" y="92273"/>
                </a:lnTo>
                <a:lnTo>
                  <a:pt x="180975" y="131445"/>
                </a:lnTo>
                <a:lnTo>
                  <a:pt x="170687" y="143256"/>
                </a:lnTo>
                <a:lnTo>
                  <a:pt x="165615" y="148709"/>
                </a:lnTo>
                <a:lnTo>
                  <a:pt x="159829" y="153733"/>
                </a:lnTo>
                <a:lnTo>
                  <a:pt x="147828" y="163068"/>
                </a:lnTo>
                <a:lnTo>
                  <a:pt x="113538" y="185951"/>
                </a:lnTo>
                <a:lnTo>
                  <a:pt x="106680" y="190690"/>
                </a:lnTo>
                <a:lnTo>
                  <a:pt x="99822" y="195714"/>
                </a:lnTo>
                <a:lnTo>
                  <a:pt x="92964" y="201168"/>
                </a:lnTo>
                <a:lnTo>
                  <a:pt x="86391" y="206263"/>
                </a:lnTo>
                <a:lnTo>
                  <a:pt x="80391" y="212217"/>
                </a:lnTo>
                <a:lnTo>
                  <a:pt x="74961" y="218741"/>
                </a:lnTo>
                <a:lnTo>
                  <a:pt x="70104" y="225551"/>
                </a:lnTo>
                <a:lnTo>
                  <a:pt x="196596" y="225551"/>
                </a:lnTo>
                <a:lnTo>
                  <a:pt x="196596" y="272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412528" y="2091690"/>
            <a:ext cx="138545" cy="189201"/>
          </a:xfrm>
          <a:custGeom>
            <a:avLst/>
            <a:gdLst/>
            <a:ahLst/>
            <a:cxnLst/>
            <a:rect l="l" t="t" r="r" b="b"/>
            <a:pathLst>
              <a:path w="203200" h="277495">
                <a:moveTo>
                  <a:pt x="102108" y="277368"/>
                </a:moveTo>
                <a:lnTo>
                  <a:pt x="64008" y="272796"/>
                </a:lnTo>
                <a:lnTo>
                  <a:pt x="24574" y="251579"/>
                </a:lnTo>
                <a:lnTo>
                  <a:pt x="2286" y="214312"/>
                </a:lnTo>
                <a:lnTo>
                  <a:pt x="0" y="193548"/>
                </a:lnTo>
                <a:lnTo>
                  <a:pt x="857" y="181522"/>
                </a:lnTo>
                <a:lnTo>
                  <a:pt x="21145" y="143446"/>
                </a:lnTo>
                <a:lnTo>
                  <a:pt x="50292" y="128016"/>
                </a:lnTo>
                <a:lnTo>
                  <a:pt x="41481" y="124253"/>
                </a:lnTo>
                <a:lnTo>
                  <a:pt x="13144" y="90868"/>
                </a:lnTo>
                <a:lnTo>
                  <a:pt x="10668" y="71628"/>
                </a:lnTo>
                <a:lnTo>
                  <a:pt x="11215" y="63650"/>
                </a:lnTo>
                <a:lnTo>
                  <a:pt x="27813" y="28575"/>
                </a:lnTo>
                <a:lnTo>
                  <a:pt x="60840" y="7143"/>
                </a:lnTo>
                <a:lnTo>
                  <a:pt x="100584" y="0"/>
                </a:lnTo>
                <a:lnTo>
                  <a:pt x="112609" y="333"/>
                </a:lnTo>
                <a:lnTo>
                  <a:pt x="150971" y="11334"/>
                </a:lnTo>
                <a:lnTo>
                  <a:pt x="180022" y="37338"/>
                </a:lnTo>
                <a:lnTo>
                  <a:pt x="182229" y="41148"/>
                </a:lnTo>
                <a:lnTo>
                  <a:pt x="89916" y="41148"/>
                </a:lnTo>
                <a:lnTo>
                  <a:pt x="80772" y="44196"/>
                </a:lnTo>
                <a:lnTo>
                  <a:pt x="59436" y="71628"/>
                </a:lnTo>
                <a:lnTo>
                  <a:pt x="59436" y="77724"/>
                </a:lnTo>
                <a:lnTo>
                  <a:pt x="85534" y="110490"/>
                </a:lnTo>
                <a:lnTo>
                  <a:pt x="100584" y="112776"/>
                </a:lnTo>
                <a:lnTo>
                  <a:pt x="175747" y="112776"/>
                </a:lnTo>
                <a:lnTo>
                  <a:pt x="175331" y="113228"/>
                </a:lnTo>
                <a:lnTo>
                  <a:pt x="168592" y="119062"/>
                </a:lnTo>
                <a:lnTo>
                  <a:pt x="160996" y="124039"/>
                </a:lnTo>
                <a:lnTo>
                  <a:pt x="152400" y="128016"/>
                </a:lnTo>
                <a:lnTo>
                  <a:pt x="163472" y="131159"/>
                </a:lnTo>
                <a:lnTo>
                  <a:pt x="173545" y="136017"/>
                </a:lnTo>
                <a:lnTo>
                  <a:pt x="182189" y="142589"/>
                </a:lnTo>
                <a:lnTo>
                  <a:pt x="187727" y="149352"/>
                </a:lnTo>
                <a:lnTo>
                  <a:pt x="102108" y="149352"/>
                </a:lnTo>
                <a:lnTo>
                  <a:pt x="92368" y="149947"/>
                </a:lnTo>
                <a:lnTo>
                  <a:pt x="58293" y="172402"/>
                </a:lnTo>
                <a:lnTo>
                  <a:pt x="54864" y="190500"/>
                </a:lnTo>
                <a:lnTo>
                  <a:pt x="54864" y="198120"/>
                </a:lnTo>
                <a:lnTo>
                  <a:pt x="56388" y="204216"/>
                </a:lnTo>
                <a:lnTo>
                  <a:pt x="59436" y="208788"/>
                </a:lnTo>
                <a:lnTo>
                  <a:pt x="60960" y="214884"/>
                </a:lnTo>
                <a:lnTo>
                  <a:pt x="96012" y="236220"/>
                </a:lnTo>
                <a:lnTo>
                  <a:pt x="190377" y="236220"/>
                </a:lnTo>
                <a:lnTo>
                  <a:pt x="189547" y="237815"/>
                </a:lnTo>
                <a:lnTo>
                  <a:pt x="184404" y="244792"/>
                </a:lnTo>
                <a:lnTo>
                  <a:pt x="178117" y="250912"/>
                </a:lnTo>
                <a:lnTo>
                  <a:pt x="170688" y="256032"/>
                </a:lnTo>
                <a:lnTo>
                  <a:pt x="163544" y="261199"/>
                </a:lnTo>
                <a:lnTo>
                  <a:pt x="155829" y="265366"/>
                </a:lnTo>
                <a:lnTo>
                  <a:pt x="147542" y="268676"/>
                </a:lnTo>
                <a:lnTo>
                  <a:pt x="138684" y="271272"/>
                </a:lnTo>
                <a:lnTo>
                  <a:pt x="129540" y="274153"/>
                </a:lnTo>
                <a:lnTo>
                  <a:pt x="120396" y="276034"/>
                </a:lnTo>
                <a:lnTo>
                  <a:pt x="111252" y="277058"/>
                </a:lnTo>
                <a:lnTo>
                  <a:pt x="102108" y="277368"/>
                </a:lnTo>
                <a:close/>
              </a:path>
              <a:path w="203200" h="277495">
                <a:moveTo>
                  <a:pt x="175747" y="112776"/>
                </a:moveTo>
                <a:lnTo>
                  <a:pt x="100584" y="112776"/>
                </a:lnTo>
                <a:lnTo>
                  <a:pt x="109180" y="112204"/>
                </a:lnTo>
                <a:lnTo>
                  <a:pt x="116776" y="110490"/>
                </a:lnTo>
                <a:lnTo>
                  <a:pt x="141732" y="77724"/>
                </a:lnTo>
                <a:lnTo>
                  <a:pt x="141732" y="70104"/>
                </a:lnTo>
                <a:lnTo>
                  <a:pt x="115824" y="41148"/>
                </a:lnTo>
                <a:lnTo>
                  <a:pt x="182229" y="41148"/>
                </a:lnTo>
                <a:lnTo>
                  <a:pt x="190500" y="71628"/>
                </a:lnTo>
                <a:lnTo>
                  <a:pt x="189928" y="80748"/>
                </a:lnTo>
                <a:lnTo>
                  <a:pt x="188214" y="89725"/>
                </a:lnTo>
                <a:lnTo>
                  <a:pt x="185356" y="98417"/>
                </a:lnTo>
                <a:lnTo>
                  <a:pt x="181356" y="106680"/>
                </a:lnTo>
                <a:lnTo>
                  <a:pt x="175747" y="112776"/>
                </a:lnTo>
                <a:close/>
              </a:path>
              <a:path w="203200" h="277495">
                <a:moveTo>
                  <a:pt x="190377" y="236220"/>
                </a:moveTo>
                <a:lnTo>
                  <a:pt x="108204" y="236220"/>
                </a:lnTo>
                <a:lnTo>
                  <a:pt x="120396" y="233172"/>
                </a:lnTo>
                <a:lnTo>
                  <a:pt x="124968" y="230124"/>
                </a:lnTo>
                <a:lnTo>
                  <a:pt x="147828" y="198120"/>
                </a:lnTo>
                <a:lnTo>
                  <a:pt x="147828" y="184404"/>
                </a:lnTo>
                <a:lnTo>
                  <a:pt x="146304" y="179832"/>
                </a:lnTo>
                <a:lnTo>
                  <a:pt x="144780" y="173736"/>
                </a:lnTo>
                <a:lnTo>
                  <a:pt x="138684" y="164592"/>
                </a:lnTo>
                <a:lnTo>
                  <a:pt x="134112" y="160020"/>
                </a:lnTo>
                <a:lnTo>
                  <a:pt x="124968" y="153924"/>
                </a:lnTo>
                <a:lnTo>
                  <a:pt x="120396" y="152400"/>
                </a:lnTo>
                <a:lnTo>
                  <a:pt x="114300" y="149352"/>
                </a:lnTo>
                <a:lnTo>
                  <a:pt x="187727" y="149352"/>
                </a:lnTo>
                <a:lnTo>
                  <a:pt x="188976" y="150876"/>
                </a:lnTo>
                <a:lnTo>
                  <a:pt x="194976" y="160329"/>
                </a:lnTo>
                <a:lnTo>
                  <a:pt x="199263" y="170497"/>
                </a:lnTo>
                <a:lnTo>
                  <a:pt x="201834" y="181522"/>
                </a:lnTo>
                <a:lnTo>
                  <a:pt x="202692" y="193548"/>
                </a:lnTo>
                <a:lnTo>
                  <a:pt x="202120" y="203549"/>
                </a:lnTo>
                <a:lnTo>
                  <a:pt x="200406" y="212979"/>
                </a:lnTo>
                <a:lnTo>
                  <a:pt x="197548" y="221837"/>
                </a:lnTo>
                <a:lnTo>
                  <a:pt x="193548" y="230124"/>
                </a:lnTo>
                <a:lnTo>
                  <a:pt x="190377" y="236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853892" y="2114550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5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36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892338" y="2150917"/>
            <a:ext cx="142355" cy="1007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052357" y="2150918"/>
            <a:ext cx="202623" cy="1402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271607" y="2150918"/>
            <a:ext cx="94963" cy="1039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6725" y="847725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635557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626725" y="3456709"/>
            <a:ext cx="2618508" cy="0"/>
          </a:xfrm>
          <a:custGeom>
            <a:avLst/>
            <a:gdLst/>
            <a:ahLst/>
            <a:cxnLst/>
            <a:rect l="l" t="t" r="r" b="b"/>
            <a:pathLst>
              <a:path w="3840479">
                <a:moveTo>
                  <a:pt x="0" y="0"/>
                </a:moveTo>
                <a:lnTo>
                  <a:pt x="384048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35038" y="852487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44390" y="861580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236402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689070" y="4738255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60" h="302259">
                <a:moveTo>
                  <a:pt x="137160" y="60055"/>
                </a:moveTo>
                <a:lnTo>
                  <a:pt x="7977" y="60055"/>
                </a:lnTo>
                <a:lnTo>
                  <a:pt x="15811" y="59816"/>
                </a:lnTo>
                <a:lnTo>
                  <a:pt x="23360" y="59007"/>
                </a:lnTo>
                <a:lnTo>
                  <a:pt x="63579" y="43529"/>
                </a:lnTo>
                <a:lnTo>
                  <a:pt x="86939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60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977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837724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34" y="313944"/>
                </a:moveTo>
                <a:lnTo>
                  <a:pt x="66962" y="306324"/>
                </a:lnTo>
                <a:lnTo>
                  <a:pt x="31910" y="280416"/>
                </a:lnTo>
                <a:lnTo>
                  <a:pt x="12408" y="246554"/>
                </a:lnTo>
                <a:lnTo>
                  <a:pt x="1430" y="197739"/>
                </a:lnTo>
                <a:lnTo>
                  <a:pt x="0" y="150876"/>
                </a:lnTo>
                <a:lnTo>
                  <a:pt x="239" y="135231"/>
                </a:lnTo>
                <a:lnTo>
                  <a:pt x="7526" y="82296"/>
                </a:lnTo>
                <a:lnTo>
                  <a:pt x="24457" y="43505"/>
                </a:lnTo>
                <a:lnTo>
                  <a:pt x="57199" y="12739"/>
                </a:lnTo>
                <a:lnTo>
                  <a:pt x="98466" y="547"/>
                </a:lnTo>
                <a:lnTo>
                  <a:pt x="109634" y="0"/>
                </a:lnTo>
                <a:lnTo>
                  <a:pt x="120802" y="547"/>
                </a:lnTo>
                <a:lnTo>
                  <a:pt x="162069" y="12739"/>
                </a:lnTo>
                <a:lnTo>
                  <a:pt x="194811" y="43505"/>
                </a:lnTo>
                <a:lnTo>
                  <a:pt x="198603" y="50292"/>
                </a:lnTo>
                <a:lnTo>
                  <a:pt x="100490" y="50292"/>
                </a:lnTo>
                <a:lnTo>
                  <a:pt x="82202" y="59436"/>
                </a:lnTo>
                <a:lnTo>
                  <a:pt x="77630" y="65532"/>
                </a:lnTo>
                <a:lnTo>
                  <a:pt x="68486" y="83820"/>
                </a:lnTo>
                <a:lnTo>
                  <a:pt x="65438" y="91440"/>
                </a:lnTo>
                <a:lnTo>
                  <a:pt x="62390" y="106680"/>
                </a:lnTo>
                <a:lnTo>
                  <a:pt x="62390" y="114300"/>
                </a:lnTo>
                <a:lnTo>
                  <a:pt x="60866" y="121920"/>
                </a:lnTo>
                <a:lnTo>
                  <a:pt x="60866" y="187452"/>
                </a:lnTo>
                <a:lnTo>
                  <a:pt x="61390" y="196572"/>
                </a:lnTo>
                <a:lnTo>
                  <a:pt x="72677" y="238696"/>
                </a:lnTo>
                <a:lnTo>
                  <a:pt x="109634" y="263652"/>
                </a:lnTo>
                <a:lnTo>
                  <a:pt x="198848" y="263652"/>
                </a:lnTo>
                <a:lnTo>
                  <a:pt x="194811" y="270652"/>
                </a:lnTo>
                <a:lnTo>
                  <a:pt x="162069" y="302061"/>
                </a:lnTo>
                <a:lnTo>
                  <a:pt x="120802" y="313610"/>
                </a:lnTo>
                <a:lnTo>
                  <a:pt x="109634" y="313944"/>
                </a:lnTo>
                <a:close/>
              </a:path>
              <a:path w="220979" h="314325">
                <a:moveTo>
                  <a:pt x="198848" y="263652"/>
                </a:moveTo>
                <a:lnTo>
                  <a:pt x="109634" y="263652"/>
                </a:lnTo>
                <a:lnTo>
                  <a:pt x="118230" y="263032"/>
                </a:lnTo>
                <a:lnTo>
                  <a:pt x="125827" y="260985"/>
                </a:lnTo>
                <a:lnTo>
                  <a:pt x="149734" y="231100"/>
                </a:lnTo>
                <a:lnTo>
                  <a:pt x="158402" y="187452"/>
                </a:lnTo>
                <a:lnTo>
                  <a:pt x="158640" y="178593"/>
                </a:lnTo>
                <a:lnTo>
                  <a:pt x="159164" y="170307"/>
                </a:lnTo>
                <a:lnTo>
                  <a:pt x="159688" y="162591"/>
                </a:lnTo>
                <a:lnTo>
                  <a:pt x="159875" y="156972"/>
                </a:lnTo>
                <a:lnTo>
                  <a:pt x="159926" y="150876"/>
                </a:lnTo>
                <a:lnTo>
                  <a:pt x="158402" y="144780"/>
                </a:lnTo>
                <a:lnTo>
                  <a:pt x="158402" y="121920"/>
                </a:lnTo>
                <a:lnTo>
                  <a:pt x="156878" y="114300"/>
                </a:lnTo>
                <a:lnTo>
                  <a:pt x="156878" y="106680"/>
                </a:lnTo>
                <a:lnTo>
                  <a:pt x="155354" y="99060"/>
                </a:lnTo>
                <a:lnTo>
                  <a:pt x="152306" y="91440"/>
                </a:lnTo>
                <a:lnTo>
                  <a:pt x="150782" y="83820"/>
                </a:lnTo>
                <a:lnTo>
                  <a:pt x="144686" y="71628"/>
                </a:lnTo>
                <a:lnTo>
                  <a:pt x="135542" y="59436"/>
                </a:lnTo>
                <a:lnTo>
                  <a:pt x="130970" y="56388"/>
                </a:lnTo>
                <a:lnTo>
                  <a:pt x="124874" y="53340"/>
                </a:lnTo>
                <a:lnTo>
                  <a:pt x="117254" y="50292"/>
                </a:lnTo>
                <a:lnTo>
                  <a:pt x="198603" y="50292"/>
                </a:lnTo>
                <a:lnTo>
                  <a:pt x="215743" y="98036"/>
                </a:lnTo>
                <a:lnTo>
                  <a:pt x="220886" y="156972"/>
                </a:lnTo>
                <a:lnTo>
                  <a:pt x="220315" y="178069"/>
                </a:lnTo>
                <a:lnTo>
                  <a:pt x="211742" y="231648"/>
                </a:lnTo>
                <a:lnTo>
                  <a:pt x="201265" y="259461"/>
                </a:lnTo>
                <a:lnTo>
                  <a:pt x="198848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000825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7919" y="12739"/>
                </a:lnTo>
                <a:lnTo>
                  <a:pt x="99162" y="547"/>
                </a:lnTo>
                <a:lnTo>
                  <a:pt x="109687" y="0"/>
                </a:lnTo>
                <a:lnTo>
                  <a:pt x="121070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89875" y="56388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68539" y="83820"/>
                </a:lnTo>
                <a:lnTo>
                  <a:pt x="62443" y="114300"/>
                </a:lnTo>
                <a:lnTo>
                  <a:pt x="62443" y="121920"/>
                </a:lnTo>
                <a:lnTo>
                  <a:pt x="60919" y="129540"/>
                </a:lnTo>
                <a:lnTo>
                  <a:pt x="60943" y="162591"/>
                </a:lnTo>
                <a:lnTo>
                  <a:pt x="61110" y="170307"/>
                </a:lnTo>
                <a:lnTo>
                  <a:pt x="61562" y="178593"/>
                </a:lnTo>
                <a:lnTo>
                  <a:pt x="62443" y="187452"/>
                </a:lnTo>
                <a:lnTo>
                  <a:pt x="62729" y="196572"/>
                </a:lnTo>
                <a:lnTo>
                  <a:pt x="72921" y="238696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1070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9141" y="263032"/>
                </a:lnTo>
                <a:lnTo>
                  <a:pt x="127023" y="260985"/>
                </a:lnTo>
                <a:lnTo>
                  <a:pt x="151288" y="231100"/>
                </a:lnTo>
                <a:lnTo>
                  <a:pt x="159979" y="187452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165001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9" y="313944"/>
                </a:moveTo>
                <a:lnTo>
                  <a:pt x="67017" y="306324"/>
                </a:lnTo>
                <a:lnTo>
                  <a:pt x="31965" y="280416"/>
                </a:lnTo>
                <a:lnTo>
                  <a:pt x="12463" y="246554"/>
                </a:lnTo>
                <a:lnTo>
                  <a:pt x="2057" y="197739"/>
                </a:lnTo>
                <a:lnTo>
                  <a:pt x="0" y="155448"/>
                </a:lnTo>
                <a:lnTo>
                  <a:pt x="509" y="135231"/>
                </a:lnTo>
                <a:lnTo>
                  <a:pt x="7581" y="82296"/>
                </a:lnTo>
                <a:lnTo>
                  <a:pt x="24512" y="43505"/>
                </a:lnTo>
                <a:lnTo>
                  <a:pt x="57254" y="12739"/>
                </a:lnTo>
                <a:lnTo>
                  <a:pt x="98521" y="547"/>
                </a:lnTo>
                <a:lnTo>
                  <a:pt x="109689" y="0"/>
                </a:lnTo>
                <a:lnTo>
                  <a:pt x="120857" y="547"/>
                </a:lnTo>
                <a:lnTo>
                  <a:pt x="162124" y="12739"/>
                </a:lnTo>
                <a:lnTo>
                  <a:pt x="194866" y="43505"/>
                </a:lnTo>
                <a:lnTo>
                  <a:pt x="198659" y="50292"/>
                </a:lnTo>
                <a:lnTo>
                  <a:pt x="100545" y="50292"/>
                </a:lnTo>
                <a:lnTo>
                  <a:pt x="82257" y="59436"/>
                </a:lnTo>
                <a:lnTo>
                  <a:pt x="77685" y="65532"/>
                </a:lnTo>
                <a:lnTo>
                  <a:pt x="68541" y="83820"/>
                </a:lnTo>
                <a:lnTo>
                  <a:pt x="67017" y="91440"/>
                </a:lnTo>
                <a:lnTo>
                  <a:pt x="63969" y="99060"/>
                </a:lnTo>
                <a:lnTo>
                  <a:pt x="62445" y="106680"/>
                </a:lnTo>
                <a:lnTo>
                  <a:pt x="62445" y="114300"/>
                </a:lnTo>
                <a:lnTo>
                  <a:pt x="60921" y="121920"/>
                </a:lnTo>
                <a:lnTo>
                  <a:pt x="60921" y="187452"/>
                </a:lnTo>
                <a:lnTo>
                  <a:pt x="62088" y="196572"/>
                </a:lnTo>
                <a:lnTo>
                  <a:pt x="72732" y="238696"/>
                </a:lnTo>
                <a:lnTo>
                  <a:pt x="109689" y="263652"/>
                </a:lnTo>
                <a:lnTo>
                  <a:pt x="198903" y="263652"/>
                </a:lnTo>
                <a:lnTo>
                  <a:pt x="194866" y="270652"/>
                </a:lnTo>
                <a:lnTo>
                  <a:pt x="162124" y="302061"/>
                </a:lnTo>
                <a:lnTo>
                  <a:pt x="120857" y="313610"/>
                </a:lnTo>
                <a:lnTo>
                  <a:pt x="109689" y="313944"/>
                </a:lnTo>
                <a:close/>
              </a:path>
              <a:path w="220979" h="314325">
                <a:moveTo>
                  <a:pt x="198903" y="263652"/>
                </a:moveTo>
                <a:lnTo>
                  <a:pt x="109689" y="263652"/>
                </a:lnTo>
                <a:lnTo>
                  <a:pt x="118285" y="263032"/>
                </a:lnTo>
                <a:lnTo>
                  <a:pt x="125882" y="260985"/>
                </a:lnTo>
                <a:lnTo>
                  <a:pt x="151075" y="231100"/>
                </a:lnTo>
                <a:lnTo>
                  <a:pt x="155242" y="214241"/>
                </a:lnTo>
                <a:lnTo>
                  <a:pt x="156743" y="205549"/>
                </a:lnTo>
                <a:lnTo>
                  <a:pt x="157957" y="196572"/>
                </a:lnTo>
                <a:lnTo>
                  <a:pt x="158457" y="187452"/>
                </a:lnTo>
                <a:lnTo>
                  <a:pt x="158695" y="178593"/>
                </a:lnTo>
                <a:lnTo>
                  <a:pt x="159219" y="170307"/>
                </a:lnTo>
                <a:lnTo>
                  <a:pt x="159743" y="162591"/>
                </a:lnTo>
                <a:lnTo>
                  <a:pt x="159930" y="156972"/>
                </a:lnTo>
                <a:lnTo>
                  <a:pt x="159981" y="144780"/>
                </a:lnTo>
                <a:lnTo>
                  <a:pt x="158457" y="137160"/>
                </a:lnTo>
                <a:lnTo>
                  <a:pt x="158457" y="121920"/>
                </a:lnTo>
                <a:lnTo>
                  <a:pt x="156933" y="114300"/>
                </a:lnTo>
                <a:lnTo>
                  <a:pt x="156933" y="106680"/>
                </a:lnTo>
                <a:lnTo>
                  <a:pt x="155409" y="99060"/>
                </a:lnTo>
                <a:lnTo>
                  <a:pt x="152361" y="91440"/>
                </a:lnTo>
                <a:lnTo>
                  <a:pt x="150837" y="83820"/>
                </a:lnTo>
                <a:lnTo>
                  <a:pt x="141693" y="65532"/>
                </a:lnTo>
                <a:lnTo>
                  <a:pt x="135597" y="59436"/>
                </a:lnTo>
                <a:lnTo>
                  <a:pt x="131025" y="56388"/>
                </a:lnTo>
                <a:lnTo>
                  <a:pt x="124929" y="53340"/>
                </a:lnTo>
                <a:lnTo>
                  <a:pt x="117309" y="50292"/>
                </a:lnTo>
                <a:lnTo>
                  <a:pt x="198659" y="50292"/>
                </a:lnTo>
                <a:lnTo>
                  <a:pt x="215798" y="98036"/>
                </a:lnTo>
                <a:lnTo>
                  <a:pt x="220941" y="156972"/>
                </a:lnTo>
                <a:lnTo>
                  <a:pt x="220370" y="178069"/>
                </a:lnTo>
                <a:lnTo>
                  <a:pt x="211797" y="231648"/>
                </a:lnTo>
                <a:lnTo>
                  <a:pt x="201320" y="259461"/>
                </a:lnTo>
                <a:lnTo>
                  <a:pt x="198903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403965" y="4792287"/>
            <a:ext cx="157942" cy="151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65816" y="4738255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59" h="302259">
                <a:moveTo>
                  <a:pt x="137160" y="60055"/>
                </a:moveTo>
                <a:lnTo>
                  <a:pt x="7977" y="60055"/>
                </a:lnTo>
                <a:lnTo>
                  <a:pt x="15811" y="59816"/>
                </a:lnTo>
                <a:lnTo>
                  <a:pt x="23360" y="59007"/>
                </a:lnTo>
                <a:lnTo>
                  <a:pt x="63365" y="43529"/>
                </a:lnTo>
                <a:lnTo>
                  <a:pt x="86939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59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977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813395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11211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100043" y="547"/>
                </a:lnTo>
                <a:lnTo>
                  <a:pt x="111211" y="0"/>
                </a:lnTo>
                <a:lnTo>
                  <a:pt x="122380" y="547"/>
                </a:lnTo>
                <a:lnTo>
                  <a:pt x="163004" y="12739"/>
                </a:lnTo>
                <a:lnTo>
                  <a:pt x="195746" y="43505"/>
                </a:lnTo>
                <a:lnTo>
                  <a:pt x="199580" y="50292"/>
                </a:lnTo>
                <a:lnTo>
                  <a:pt x="102067" y="50292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70063" y="83820"/>
                </a:lnTo>
                <a:lnTo>
                  <a:pt x="67015" y="91440"/>
                </a:lnTo>
                <a:lnTo>
                  <a:pt x="62443" y="114300"/>
                </a:lnTo>
                <a:lnTo>
                  <a:pt x="62443" y="129540"/>
                </a:lnTo>
                <a:lnTo>
                  <a:pt x="60919" y="137160"/>
                </a:lnTo>
                <a:lnTo>
                  <a:pt x="60970" y="156972"/>
                </a:lnTo>
                <a:lnTo>
                  <a:pt x="61158" y="162591"/>
                </a:lnTo>
                <a:lnTo>
                  <a:pt x="61681" y="170307"/>
                </a:lnTo>
                <a:lnTo>
                  <a:pt x="62205" y="178593"/>
                </a:lnTo>
                <a:lnTo>
                  <a:pt x="67015" y="222504"/>
                </a:lnTo>
                <a:lnTo>
                  <a:pt x="87423" y="257222"/>
                </a:lnTo>
                <a:lnTo>
                  <a:pt x="111211" y="263652"/>
                </a:lnTo>
                <a:lnTo>
                  <a:pt x="199827" y="263652"/>
                </a:lnTo>
                <a:lnTo>
                  <a:pt x="195746" y="270652"/>
                </a:lnTo>
                <a:lnTo>
                  <a:pt x="163004" y="302061"/>
                </a:lnTo>
                <a:lnTo>
                  <a:pt x="122380" y="313610"/>
                </a:lnTo>
                <a:lnTo>
                  <a:pt x="111211" y="313944"/>
                </a:lnTo>
                <a:close/>
              </a:path>
              <a:path w="220979" h="314325">
                <a:moveTo>
                  <a:pt x="199827" y="263652"/>
                </a:moveTo>
                <a:lnTo>
                  <a:pt x="111211" y="263652"/>
                </a:lnTo>
                <a:lnTo>
                  <a:pt x="119808" y="263032"/>
                </a:lnTo>
                <a:lnTo>
                  <a:pt x="127404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31023" y="56388"/>
                </a:lnTo>
                <a:lnTo>
                  <a:pt x="126451" y="53340"/>
                </a:lnTo>
                <a:lnTo>
                  <a:pt x="118831" y="50292"/>
                </a:lnTo>
                <a:lnTo>
                  <a:pt x="199580" y="50292"/>
                </a:lnTo>
                <a:lnTo>
                  <a:pt x="216439" y="98036"/>
                </a:lnTo>
                <a:lnTo>
                  <a:pt x="220939" y="156972"/>
                </a:lnTo>
                <a:lnTo>
                  <a:pt x="220392" y="178069"/>
                </a:lnTo>
                <a:lnTo>
                  <a:pt x="213319" y="231648"/>
                </a:lnTo>
                <a:lnTo>
                  <a:pt x="202270" y="259461"/>
                </a:lnTo>
                <a:lnTo>
                  <a:pt x="199827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977570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961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391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140708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11211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100043" y="547"/>
                </a:lnTo>
                <a:lnTo>
                  <a:pt x="111211" y="0"/>
                </a:lnTo>
                <a:lnTo>
                  <a:pt x="122380" y="547"/>
                </a:lnTo>
                <a:lnTo>
                  <a:pt x="163004" y="12739"/>
                </a:lnTo>
                <a:lnTo>
                  <a:pt x="196389" y="43505"/>
                </a:lnTo>
                <a:lnTo>
                  <a:pt x="200181" y="50292"/>
                </a:lnTo>
                <a:lnTo>
                  <a:pt x="102067" y="50292"/>
                </a:lnTo>
                <a:lnTo>
                  <a:pt x="83779" y="59436"/>
                </a:lnTo>
                <a:lnTo>
                  <a:pt x="79207" y="65532"/>
                </a:lnTo>
                <a:lnTo>
                  <a:pt x="70063" y="83820"/>
                </a:lnTo>
                <a:lnTo>
                  <a:pt x="67015" y="91440"/>
                </a:lnTo>
                <a:lnTo>
                  <a:pt x="63967" y="106680"/>
                </a:lnTo>
                <a:lnTo>
                  <a:pt x="63967" y="114300"/>
                </a:lnTo>
                <a:lnTo>
                  <a:pt x="62443" y="121920"/>
                </a:lnTo>
                <a:lnTo>
                  <a:pt x="62443" y="137160"/>
                </a:lnTo>
                <a:lnTo>
                  <a:pt x="60919" y="144780"/>
                </a:lnTo>
                <a:lnTo>
                  <a:pt x="60970" y="156972"/>
                </a:lnTo>
                <a:lnTo>
                  <a:pt x="61158" y="162591"/>
                </a:lnTo>
                <a:lnTo>
                  <a:pt x="61681" y="170307"/>
                </a:lnTo>
                <a:lnTo>
                  <a:pt x="62205" y="178593"/>
                </a:lnTo>
                <a:lnTo>
                  <a:pt x="68539" y="222504"/>
                </a:lnTo>
                <a:lnTo>
                  <a:pt x="70468" y="231100"/>
                </a:lnTo>
                <a:lnTo>
                  <a:pt x="94447" y="260985"/>
                </a:lnTo>
                <a:lnTo>
                  <a:pt x="111211" y="263652"/>
                </a:lnTo>
                <a:lnTo>
                  <a:pt x="200425" y="263652"/>
                </a:lnTo>
                <a:lnTo>
                  <a:pt x="196389" y="270652"/>
                </a:lnTo>
                <a:lnTo>
                  <a:pt x="163004" y="302061"/>
                </a:lnTo>
                <a:lnTo>
                  <a:pt x="122380" y="313610"/>
                </a:lnTo>
                <a:lnTo>
                  <a:pt x="111211" y="313944"/>
                </a:lnTo>
                <a:close/>
              </a:path>
              <a:path w="220979" h="314325">
                <a:moveTo>
                  <a:pt x="200425" y="263652"/>
                </a:moveTo>
                <a:lnTo>
                  <a:pt x="111211" y="263652"/>
                </a:lnTo>
                <a:lnTo>
                  <a:pt x="119808" y="263032"/>
                </a:lnTo>
                <a:lnTo>
                  <a:pt x="127404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6931" y="106680"/>
                </a:lnTo>
                <a:lnTo>
                  <a:pt x="156931" y="99060"/>
                </a:lnTo>
                <a:lnTo>
                  <a:pt x="153883" y="9144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31023" y="56388"/>
                </a:lnTo>
                <a:lnTo>
                  <a:pt x="126451" y="53340"/>
                </a:lnTo>
                <a:lnTo>
                  <a:pt x="118831" y="50292"/>
                </a:lnTo>
                <a:lnTo>
                  <a:pt x="200181" y="50292"/>
                </a:lnTo>
                <a:lnTo>
                  <a:pt x="216439" y="98036"/>
                </a:lnTo>
                <a:lnTo>
                  <a:pt x="220939" y="156972"/>
                </a:lnTo>
                <a:lnTo>
                  <a:pt x="220392" y="178069"/>
                </a:lnTo>
                <a:lnTo>
                  <a:pt x="213319" y="231648"/>
                </a:lnTo>
                <a:lnTo>
                  <a:pt x="202842" y="259461"/>
                </a:lnTo>
                <a:lnTo>
                  <a:pt x="200425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380711" y="4734097"/>
            <a:ext cx="1141919" cy="2140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664777" y="3593176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57912" y="38100"/>
                </a:lnTo>
                <a:lnTo>
                  <a:pt x="68580" y="25907"/>
                </a:lnTo>
                <a:lnTo>
                  <a:pt x="71723" y="20788"/>
                </a:lnTo>
                <a:lnTo>
                  <a:pt x="74295" y="14668"/>
                </a:lnTo>
                <a:lnTo>
                  <a:pt x="76295" y="7691"/>
                </a:lnTo>
                <a:lnTo>
                  <a:pt x="77724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795703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40136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084569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343948" y="1904653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64008" y="33528"/>
                </a:lnTo>
                <a:lnTo>
                  <a:pt x="68580" y="25907"/>
                </a:lnTo>
                <a:lnTo>
                  <a:pt x="72604" y="20788"/>
                </a:lnTo>
                <a:lnTo>
                  <a:pt x="75628" y="14668"/>
                </a:lnTo>
                <a:lnTo>
                  <a:pt x="77795" y="7691"/>
                </a:lnTo>
                <a:lnTo>
                  <a:pt x="79248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474873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619307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763740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689715" y="2002328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36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727123" y="2037657"/>
            <a:ext cx="142355" cy="100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888182" y="2037657"/>
            <a:ext cx="202623" cy="1402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106391" y="2037657"/>
            <a:ext cx="95206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351491" y="4326774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85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410200" y="4381846"/>
            <a:ext cx="142355" cy="1558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584768" y="4381846"/>
            <a:ext cx="154997" cy="209117"/>
          </a:xfrm>
          <a:custGeom>
            <a:avLst/>
            <a:gdLst/>
            <a:ahLst/>
            <a:cxnLst/>
            <a:rect l="l" t="t" r="r" b="b"/>
            <a:pathLst>
              <a:path w="227329" h="306704">
                <a:moveTo>
                  <a:pt x="201415" y="33528"/>
                </a:moveTo>
                <a:lnTo>
                  <a:pt x="59436" y="33528"/>
                </a:lnTo>
                <a:lnTo>
                  <a:pt x="65460" y="25193"/>
                </a:lnTo>
                <a:lnTo>
                  <a:pt x="106299" y="1524"/>
                </a:lnTo>
                <a:lnTo>
                  <a:pt x="126492" y="0"/>
                </a:lnTo>
                <a:lnTo>
                  <a:pt x="138779" y="571"/>
                </a:lnTo>
                <a:lnTo>
                  <a:pt x="181046" y="14906"/>
                </a:lnTo>
                <a:lnTo>
                  <a:pt x="201415" y="33528"/>
                </a:lnTo>
                <a:close/>
              </a:path>
              <a:path w="227329" h="306704">
                <a:moveTo>
                  <a:pt x="60960" y="306324"/>
                </a:moveTo>
                <a:lnTo>
                  <a:pt x="0" y="306324"/>
                </a:lnTo>
                <a:lnTo>
                  <a:pt x="0" y="4572"/>
                </a:lnTo>
                <a:lnTo>
                  <a:pt x="57912" y="4572"/>
                </a:lnTo>
                <a:lnTo>
                  <a:pt x="57912" y="33528"/>
                </a:lnTo>
                <a:lnTo>
                  <a:pt x="201415" y="33528"/>
                </a:lnTo>
                <a:lnTo>
                  <a:pt x="202692" y="35052"/>
                </a:lnTo>
                <a:lnTo>
                  <a:pt x="208978" y="44219"/>
                </a:lnTo>
                <a:lnTo>
                  <a:pt x="209807" y="45720"/>
                </a:lnTo>
                <a:lnTo>
                  <a:pt x="103632" y="45720"/>
                </a:lnTo>
                <a:lnTo>
                  <a:pt x="94488" y="47244"/>
                </a:lnTo>
                <a:lnTo>
                  <a:pt x="88392" y="51816"/>
                </a:lnTo>
                <a:lnTo>
                  <a:pt x="80772" y="56388"/>
                </a:lnTo>
                <a:lnTo>
                  <a:pt x="76200" y="60960"/>
                </a:lnTo>
                <a:lnTo>
                  <a:pt x="61273" y="97416"/>
                </a:lnTo>
                <a:lnTo>
                  <a:pt x="59436" y="117348"/>
                </a:lnTo>
                <a:lnTo>
                  <a:pt x="59697" y="124182"/>
                </a:lnTo>
                <a:lnTo>
                  <a:pt x="60388" y="130873"/>
                </a:lnTo>
                <a:lnTo>
                  <a:pt x="61364" y="137279"/>
                </a:lnTo>
                <a:lnTo>
                  <a:pt x="62484" y="143256"/>
                </a:lnTo>
                <a:lnTo>
                  <a:pt x="64008" y="152400"/>
                </a:lnTo>
                <a:lnTo>
                  <a:pt x="67056" y="160020"/>
                </a:lnTo>
                <a:lnTo>
                  <a:pt x="71628" y="166116"/>
                </a:lnTo>
                <a:lnTo>
                  <a:pt x="76200" y="173736"/>
                </a:lnTo>
                <a:lnTo>
                  <a:pt x="80772" y="178308"/>
                </a:lnTo>
                <a:lnTo>
                  <a:pt x="88392" y="182880"/>
                </a:lnTo>
                <a:lnTo>
                  <a:pt x="103632" y="188976"/>
                </a:lnTo>
                <a:lnTo>
                  <a:pt x="210361" y="188976"/>
                </a:lnTo>
                <a:lnTo>
                  <a:pt x="208978" y="191357"/>
                </a:lnTo>
                <a:lnTo>
                  <a:pt x="202692" y="199644"/>
                </a:lnTo>
                <a:lnTo>
                  <a:pt x="201411" y="201168"/>
                </a:lnTo>
                <a:lnTo>
                  <a:pt x="60960" y="201168"/>
                </a:lnTo>
                <a:lnTo>
                  <a:pt x="60960" y="306324"/>
                </a:lnTo>
                <a:close/>
              </a:path>
              <a:path w="227329" h="306704">
                <a:moveTo>
                  <a:pt x="210361" y="188976"/>
                </a:moveTo>
                <a:lnTo>
                  <a:pt x="112776" y="188976"/>
                </a:lnTo>
                <a:lnTo>
                  <a:pt x="120467" y="188452"/>
                </a:lnTo>
                <a:lnTo>
                  <a:pt x="127444" y="187071"/>
                </a:lnTo>
                <a:lnTo>
                  <a:pt x="158496" y="160020"/>
                </a:lnTo>
                <a:lnTo>
                  <a:pt x="166067" y="110490"/>
                </a:lnTo>
                <a:lnTo>
                  <a:pt x="165735" y="103822"/>
                </a:lnTo>
                <a:lnTo>
                  <a:pt x="164830" y="97416"/>
                </a:lnTo>
                <a:lnTo>
                  <a:pt x="163068" y="91440"/>
                </a:lnTo>
                <a:lnTo>
                  <a:pt x="161544" y="82296"/>
                </a:lnTo>
                <a:lnTo>
                  <a:pt x="158496" y="74676"/>
                </a:lnTo>
                <a:lnTo>
                  <a:pt x="153924" y="68580"/>
                </a:lnTo>
                <a:lnTo>
                  <a:pt x="149352" y="60960"/>
                </a:lnTo>
                <a:lnTo>
                  <a:pt x="144780" y="56388"/>
                </a:lnTo>
                <a:lnTo>
                  <a:pt x="137160" y="51816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9807" y="45720"/>
                </a:lnTo>
                <a:lnTo>
                  <a:pt x="223861" y="84582"/>
                </a:lnTo>
                <a:lnTo>
                  <a:pt x="227076" y="118872"/>
                </a:lnTo>
                <a:lnTo>
                  <a:pt x="226766" y="130278"/>
                </a:lnTo>
                <a:lnTo>
                  <a:pt x="218122" y="173069"/>
                </a:lnTo>
                <a:lnTo>
                  <a:pt x="214122" y="182499"/>
                </a:lnTo>
                <a:lnTo>
                  <a:pt x="210361" y="188976"/>
                </a:lnTo>
                <a:close/>
              </a:path>
              <a:path w="227329" h="306704">
                <a:moveTo>
                  <a:pt x="129540" y="234696"/>
                </a:moveTo>
                <a:lnTo>
                  <a:pt x="91440" y="225552"/>
                </a:lnTo>
                <a:lnTo>
                  <a:pt x="62484" y="201168"/>
                </a:lnTo>
                <a:lnTo>
                  <a:pt x="201411" y="201168"/>
                </a:lnTo>
                <a:lnTo>
                  <a:pt x="162758" y="228909"/>
                </a:lnTo>
                <a:lnTo>
                  <a:pt x="129540" y="23469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764530" y="4386002"/>
            <a:ext cx="142355" cy="1548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925589" y="4340282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18872" y="291084"/>
                </a:moveTo>
                <a:lnTo>
                  <a:pt x="106680" y="291084"/>
                </a:lnTo>
                <a:lnTo>
                  <a:pt x="99845" y="290822"/>
                </a:lnTo>
                <a:lnTo>
                  <a:pt x="93154" y="290131"/>
                </a:lnTo>
                <a:lnTo>
                  <a:pt x="86748" y="289155"/>
                </a:lnTo>
                <a:lnTo>
                  <a:pt x="80772" y="288036"/>
                </a:lnTo>
                <a:lnTo>
                  <a:pt x="71628" y="288036"/>
                </a:lnTo>
                <a:lnTo>
                  <a:pt x="64008" y="284987"/>
                </a:lnTo>
                <a:lnTo>
                  <a:pt x="57912" y="280416"/>
                </a:lnTo>
                <a:lnTo>
                  <a:pt x="51816" y="277368"/>
                </a:lnTo>
                <a:lnTo>
                  <a:pt x="45720" y="272796"/>
                </a:lnTo>
                <a:lnTo>
                  <a:pt x="42672" y="265175"/>
                </a:lnTo>
                <a:lnTo>
                  <a:pt x="40433" y="260032"/>
                </a:lnTo>
                <a:lnTo>
                  <a:pt x="38481" y="253746"/>
                </a:lnTo>
                <a:lnTo>
                  <a:pt x="37099" y="246316"/>
                </a:lnTo>
                <a:lnTo>
                  <a:pt x="36576" y="237744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4696"/>
                </a:lnTo>
                <a:lnTo>
                  <a:pt x="103632" y="237744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26492" y="289560"/>
                </a:lnTo>
                <a:lnTo>
                  <a:pt x="118872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31064" y="243839"/>
                </a:lnTo>
                <a:lnTo>
                  <a:pt x="134112" y="242316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153150" y="4327813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59"/>
                </a:lnTo>
              </a:path>
            </a:pathLst>
          </a:custGeom>
          <a:ln w="67055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130290" y="4518313"/>
            <a:ext cx="147638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407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293427" y="4380808"/>
            <a:ext cx="148590" cy="1600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6451369" y="4386002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636" y="249936"/>
                </a:moveTo>
                <a:lnTo>
                  <a:pt x="56388" y="249936"/>
                </a:lnTo>
                <a:lnTo>
                  <a:pt x="65532" y="248412"/>
                </a:lnTo>
                <a:lnTo>
                  <a:pt x="71628" y="245364"/>
                </a:lnTo>
                <a:lnTo>
                  <a:pt x="74676" y="240792"/>
                </a:lnTo>
                <a:lnTo>
                  <a:pt x="79248" y="234696"/>
                </a:lnTo>
                <a:lnTo>
                  <a:pt x="80772" y="228600"/>
                </a:lnTo>
                <a:lnTo>
                  <a:pt x="80772" y="217932"/>
                </a:lnTo>
                <a:lnTo>
                  <a:pt x="77724" y="208788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45720" y="300228"/>
                </a:lnTo>
                <a:lnTo>
                  <a:pt x="39624" y="298704"/>
                </a:lnTo>
                <a:lnTo>
                  <a:pt x="21336" y="298704"/>
                </a:lnTo>
                <a:lnTo>
                  <a:pt x="21336" y="248412"/>
                </a:lnTo>
                <a:lnTo>
                  <a:pt x="33528" y="248412"/>
                </a:lnTo>
                <a:lnTo>
                  <a:pt x="39624" y="249936"/>
                </a:lnTo>
                <a:lnTo>
                  <a:pt x="135636" y="249936"/>
                </a:lnTo>
                <a:lnTo>
                  <a:pt x="108204" y="288036"/>
                </a:lnTo>
                <a:lnTo>
                  <a:pt x="73699" y="299394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614506" y="4381846"/>
            <a:ext cx="151058" cy="1600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790113" y="4381846"/>
            <a:ext cx="97675" cy="1558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6725" y="847725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635557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626725" y="3456709"/>
            <a:ext cx="2618508" cy="0"/>
          </a:xfrm>
          <a:custGeom>
            <a:avLst/>
            <a:gdLst/>
            <a:ahLst/>
            <a:cxnLst/>
            <a:rect l="l" t="t" r="r" b="b"/>
            <a:pathLst>
              <a:path w="3840479">
                <a:moveTo>
                  <a:pt x="0" y="0"/>
                </a:moveTo>
                <a:lnTo>
                  <a:pt x="384048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35038" y="852487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44390" y="861580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236402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919105" y="4738255"/>
            <a:ext cx="92652" cy="206086"/>
          </a:xfrm>
          <a:custGeom>
            <a:avLst/>
            <a:gdLst/>
            <a:ahLst/>
            <a:cxnLst/>
            <a:rect l="l" t="t" r="r" b="b"/>
            <a:pathLst>
              <a:path w="135889" h="302259">
                <a:moveTo>
                  <a:pt x="135636" y="60055"/>
                </a:moveTo>
                <a:lnTo>
                  <a:pt x="7119" y="60055"/>
                </a:lnTo>
                <a:lnTo>
                  <a:pt x="14668" y="59816"/>
                </a:lnTo>
                <a:lnTo>
                  <a:pt x="22502" y="59007"/>
                </a:lnTo>
                <a:lnTo>
                  <a:pt x="62055" y="43529"/>
                </a:lnTo>
                <a:lnTo>
                  <a:pt x="86058" y="8596"/>
                </a:lnTo>
                <a:lnTo>
                  <a:pt x="88392" y="0"/>
                </a:lnTo>
                <a:lnTo>
                  <a:pt x="135636" y="0"/>
                </a:lnTo>
                <a:lnTo>
                  <a:pt x="135636" y="60055"/>
                </a:lnTo>
                <a:close/>
              </a:path>
              <a:path w="135889" h="302259">
                <a:moveTo>
                  <a:pt x="135636" y="301752"/>
                </a:moveTo>
                <a:lnTo>
                  <a:pt x="74676" y="301752"/>
                </a:lnTo>
                <a:lnTo>
                  <a:pt x="74676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119" y="60055"/>
                </a:lnTo>
                <a:lnTo>
                  <a:pt x="135636" y="60055"/>
                </a:lnTo>
                <a:lnTo>
                  <a:pt x="135636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066683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229820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11211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100043" y="547"/>
                </a:lnTo>
                <a:lnTo>
                  <a:pt x="111211" y="0"/>
                </a:lnTo>
                <a:lnTo>
                  <a:pt x="122380" y="547"/>
                </a:lnTo>
                <a:lnTo>
                  <a:pt x="163004" y="12739"/>
                </a:lnTo>
                <a:lnTo>
                  <a:pt x="195746" y="43505"/>
                </a:lnTo>
                <a:lnTo>
                  <a:pt x="199580" y="50292"/>
                </a:lnTo>
                <a:lnTo>
                  <a:pt x="102067" y="50292"/>
                </a:lnTo>
                <a:lnTo>
                  <a:pt x="83779" y="59436"/>
                </a:lnTo>
                <a:lnTo>
                  <a:pt x="79207" y="65532"/>
                </a:lnTo>
                <a:lnTo>
                  <a:pt x="70063" y="83820"/>
                </a:lnTo>
                <a:lnTo>
                  <a:pt x="67015" y="91440"/>
                </a:lnTo>
                <a:lnTo>
                  <a:pt x="63967" y="106680"/>
                </a:lnTo>
                <a:lnTo>
                  <a:pt x="63967" y="114300"/>
                </a:lnTo>
                <a:lnTo>
                  <a:pt x="62443" y="121920"/>
                </a:lnTo>
                <a:lnTo>
                  <a:pt x="62443" y="137160"/>
                </a:lnTo>
                <a:lnTo>
                  <a:pt x="60919" y="144780"/>
                </a:lnTo>
                <a:lnTo>
                  <a:pt x="60970" y="156972"/>
                </a:lnTo>
                <a:lnTo>
                  <a:pt x="61158" y="162591"/>
                </a:lnTo>
                <a:lnTo>
                  <a:pt x="61681" y="170307"/>
                </a:lnTo>
                <a:lnTo>
                  <a:pt x="62205" y="178593"/>
                </a:lnTo>
                <a:lnTo>
                  <a:pt x="62443" y="187452"/>
                </a:lnTo>
                <a:lnTo>
                  <a:pt x="62944" y="196572"/>
                </a:lnTo>
                <a:lnTo>
                  <a:pt x="64158" y="205549"/>
                </a:lnTo>
                <a:lnTo>
                  <a:pt x="65658" y="214241"/>
                </a:lnTo>
                <a:lnTo>
                  <a:pt x="67015" y="222504"/>
                </a:lnTo>
                <a:lnTo>
                  <a:pt x="87637" y="257222"/>
                </a:lnTo>
                <a:lnTo>
                  <a:pt x="111211" y="263652"/>
                </a:lnTo>
                <a:lnTo>
                  <a:pt x="199827" y="263652"/>
                </a:lnTo>
                <a:lnTo>
                  <a:pt x="195746" y="270652"/>
                </a:lnTo>
                <a:lnTo>
                  <a:pt x="163004" y="302061"/>
                </a:lnTo>
                <a:lnTo>
                  <a:pt x="122380" y="313610"/>
                </a:lnTo>
                <a:lnTo>
                  <a:pt x="111211" y="313944"/>
                </a:lnTo>
                <a:close/>
              </a:path>
              <a:path w="220979" h="314325">
                <a:moveTo>
                  <a:pt x="199827" y="263652"/>
                </a:moveTo>
                <a:lnTo>
                  <a:pt x="111211" y="263652"/>
                </a:lnTo>
                <a:lnTo>
                  <a:pt x="119808" y="263032"/>
                </a:lnTo>
                <a:lnTo>
                  <a:pt x="127404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6931" y="106680"/>
                </a:lnTo>
                <a:lnTo>
                  <a:pt x="156931" y="99060"/>
                </a:lnTo>
                <a:lnTo>
                  <a:pt x="153883" y="9144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31023" y="56388"/>
                </a:lnTo>
                <a:lnTo>
                  <a:pt x="126451" y="53340"/>
                </a:lnTo>
                <a:lnTo>
                  <a:pt x="118831" y="50292"/>
                </a:lnTo>
                <a:lnTo>
                  <a:pt x="199580" y="50292"/>
                </a:lnTo>
                <a:lnTo>
                  <a:pt x="216439" y="98036"/>
                </a:lnTo>
                <a:lnTo>
                  <a:pt x="220939" y="156972"/>
                </a:lnTo>
                <a:lnTo>
                  <a:pt x="220392" y="178069"/>
                </a:lnTo>
                <a:lnTo>
                  <a:pt x="213319" y="231648"/>
                </a:lnTo>
                <a:lnTo>
                  <a:pt x="202270" y="259461"/>
                </a:lnTo>
                <a:lnTo>
                  <a:pt x="199827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393996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961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391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632960" y="4792287"/>
            <a:ext cx="157942" cy="151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894810" y="4738255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60" h="302259">
                <a:moveTo>
                  <a:pt x="137160" y="60055"/>
                </a:moveTo>
                <a:lnTo>
                  <a:pt x="8001" y="60055"/>
                </a:lnTo>
                <a:lnTo>
                  <a:pt x="16002" y="59816"/>
                </a:lnTo>
                <a:lnTo>
                  <a:pt x="24003" y="59007"/>
                </a:lnTo>
                <a:lnTo>
                  <a:pt x="63579" y="43529"/>
                </a:lnTo>
                <a:lnTo>
                  <a:pt x="86939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60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8001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043427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9" y="313944"/>
                </a:moveTo>
                <a:lnTo>
                  <a:pt x="67017" y="306324"/>
                </a:lnTo>
                <a:lnTo>
                  <a:pt x="31965" y="280416"/>
                </a:lnTo>
                <a:lnTo>
                  <a:pt x="12677" y="246554"/>
                </a:lnTo>
                <a:lnTo>
                  <a:pt x="2057" y="197739"/>
                </a:lnTo>
                <a:lnTo>
                  <a:pt x="0" y="155448"/>
                </a:lnTo>
                <a:lnTo>
                  <a:pt x="509" y="135231"/>
                </a:lnTo>
                <a:lnTo>
                  <a:pt x="7581" y="82296"/>
                </a:lnTo>
                <a:lnTo>
                  <a:pt x="25155" y="43505"/>
                </a:lnTo>
                <a:lnTo>
                  <a:pt x="57254" y="12739"/>
                </a:lnTo>
                <a:lnTo>
                  <a:pt x="98521" y="547"/>
                </a:lnTo>
                <a:lnTo>
                  <a:pt x="109689" y="0"/>
                </a:lnTo>
                <a:lnTo>
                  <a:pt x="120857" y="547"/>
                </a:lnTo>
                <a:lnTo>
                  <a:pt x="162124" y="12739"/>
                </a:lnTo>
                <a:lnTo>
                  <a:pt x="194866" y="43505"/>
                </a:lnTo>
                <a:lnTo>
                  <a:pt x="198659" y="50292"/>
                </a:lnTo>
                <a:lnTo>
                  <a:pt x="100545" y="50292"/>
                </a:lnTo>
                <a:lnTo>
                  <a:pt x="88353" y="56388"/>
                </a:lnTo>
                <a:lnTo>
                  <a:pt x="83781" y="59436"/>
                </a:lnTo>
                <a:lnTo>
                  <a:pt x="77685" y="65532"/>
                </a:lnTo>
                <a:lnTo>
                  <a:pt x="68541" y="83820"/>
                </a:lnTo>
                <a:lnTo>
                  <a:pt x="67017" y="91440"/>
                </a:lnTo>
                <a:lnTo>
                  <a:pt x="63969" y="99060"/>
                </a:lnTo>
                <a:lnTo>
                  <a:pt x="62445" y="106680"/>
                </a:lnTo>
                <a:lnTo>
                  <a:pt x="62445" y="114300"/>
                </a:lnTo>
                <a:lnTo>
                  <a:pt x="60921" y="121920"/>
                </a:lnTo>
                <a:lnTo>
                  <a:pt x="60921" y="187452"/>
                </a:lnTo>
                <a:lnTo>
                  <a:pt x="62088" y="196572"/>
                </a:lnTo>
                <a:lnTo>
                  <a:pt x="72732" y="238696"/>
                </a:lnTo>
                <a:lnTo>
                  <a:pt x="109689" y="263652"/>
                </a:lnTo>
                <a:lnTo>
                  <a:pt x="198903" y="263652"/>
                </a:lnTo>
                <a:lnTo>
                  <a:pt x="194866" y="270652"/>
                </a:lnTo>
                <a:lnTo>
                  <a:pt x="162124" y="302061"/>
                </a:lnTo>
                <a:lnTo>
                  <a:pt x="120857" y="313610"/>
                </a:lnTo>
                <a:lnTo>
                  <a:pt x="109689" y="313944"/>
                </a:lnTo>
                <a:close/>
              </a:path>
              <a:path w="220979" h="314325">
                <a:moveTo>
                  <a:pt x="198903" y="263652"/>
                </a:moveTo>
                <a:lnTo>
                  <a:pt x="109689" y="263652"/>
                </a:lnTo>
                <a:lnTo>
                  <a:pt x="118500" y="263032"/>
                </a:lnTo>
                <a:lnTo>
                  <a:pt x="126453" y="260985"/>
                </a:lnTo>
                <a:lnTo>
                  <a:pt x="151075" y="231100"/>
                </a:lnTo>
                <a:lnTo>
                  <a:pt x="158457" y="187452"/>
                </a:lnTo>
                <a:lnTo>
                  <a:pt x="158695" y="178593"/>
                </a:lnTo>
                <a:lnTo>
                  <a:pt x="159219" y="170307"/>
                </a:lnTo>
                <a:lnTo>
                  <a:pt x="159743" y="162591"/>
                </a:lnTo>
                <a:lnTo>
                  <a:pt x="159930" y="156972"/>
                </a:lnTo>
                <a:lnTo>
                  <a:pt x="159981" y="137160"/>
                </a:lnTo>
                <a:lnTo>
                  <a:pt x="158457" y="129540"/>
                </a:lnTo>
                <a:lnTo>
                  <a:pt x="158457" y="121920"/>
                </a:lnTo>
                <a:lnTo>
                  <a:pt x="156933" y="114300"/>
                </a:lnTo>
                <a:lnTo>
                  <a:pt x="156933" y="106680"/>
                </a:lnTo>
                <a:lnTo>
                  <a:pt x="153885" y="91440"/>
                </a:lnTo>
                <a:lnTo>
                  <a:pt x="150837" y="83820"/>
                </a:lnTo>
                <a:lnTo>
                  <a:pt x="149313" y="77724"/>
                </a:lnTo>
                <a:lnTo>
                  <a:pt x="144741" y="71628"/>
                </a:lnTo>
                <a:lnTo>
                  <a:pt x="141693" y="65532"/>
                </a:lnTo>
                <a:lnTo>
                  <a:pt x="137121" y="59436"/>
                </a:lnTo>
                <a:lnTo>
                  <a:pt x="124929" y="53340"/>
                </a:lnTo>
                <a:lnTo>
                  <a:pt x="117309" y="50292"/>
                </a:lnTo>
                <a:lnTo>
                  <a:pt x="198659" y="50292"/>
                </a:lnTo>
                <a:lnTo>
                  <a:pt x="215798" y="98036"/>
                </a:lnTo>
                <a:lnTo>
                  <a:pt x="220941" y="156972"/>
                </a:lnTo>
                <a:lnTo>
                  <a:pt x="220370" y="178069"/>
                </a:lnTo>
                <a:lnTo>
                  <a:pt x="211797" y="231648"/>
                </a:lnTo>
                <a:lnTo>
                  <a:pt x="201320" y="259461"/>
                </a:lnTo>
                <a:lnTo>
                  <a:pt x="198903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206565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99186" y="547"/>
                </a:lnTo>
                <a:lnTo>
                  <a:pt x="109687" y="0"/>
                </a:lnTo>
                <a:lnTo>
                  <a:pt x="121070" y="547"/>
                </a:lnTo>
                <a:lnTo>
                  <a:pt x="162361" y="12739"/>
                </a:lnTo>
                <a:lnTo>
                  <a:pt x="195722" y="43505"/>
                </a:lnTo>
                <a:lnTo>
                  <a:pt x="199458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89875" y="56388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68539" y="83820"/>
                </a:lnTo>
                <a:lnTo>
                  <a:pt x="62443" y="114300"/>
                </a:lnTo>
                <a:lnTo>
                  <a:pt x="62443" y="121920"/>
                </a:lnTo>
                <a:lnTo>
                  <a:pt x="60919" y="129540"/>
                </a:lnTo>
                <a:lnTo>
                  <a:pt x="60943" y="162591"/>
                </a:lnTo>
                <a:lnTo>
                  <a:pt x="61110" y="170307"/>
                </a:lnTo>
                <a:lnTo>
                  <a:pt x="61562" y="178593"/>
                </a:lnTo>
                <a:lnTo>
                  <a:pt x="62443" y="187452"/>
                </a:lnTo>
                <a:lnTo>
                  <a:pt x="62729" y="196572"/>
                </a:lnTo>
                <a:lnTo>
                  <a:pt x="72921" y="238696"/>
                </a:lnTo>
                <a:lnTo>
                  <a:pt x="109687" y="263652"/>
                </a:lnTo>
                <a:lnTo>
                  <a:pt x="199699" y="263652"/>
                </a:lnTo>
                <a:lnTo>
                  <a:pt x="195722" y="270652"/>
                </a:lnTo>
                <a:lnTo>
                  <a:pt x="162361" y="302061"/>
                </a:lnTo>
                <a:lnTo>
                  <a:pt x="121070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9699" y="263652"/>
                </a:moveTo>
                <a:lnTo>
                  <a:pt x="109687" y="263652"/>
                </a:lnTo>
                <a:lnTo>
                  <a:pt x="119165" y="263032"/>
                </a:lnTo>
                <a:lnTo>
                  <a:pt x="127213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9458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2080" y="259461"/>
                </a:lnTo>
                <a:lnTo>
                  <a:pt x="199699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370741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252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123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0543" y="50292"/>
                </a:lnTo>
                <a:lnTo>
                  <a:pt x="88351" y="56388"/>
                </a:lnTo>
                <a:lnTo>
                  <a:pt x="83779" y="59436"/>
                </a:lnTo>
                <a:lnTo>
                  <a:pt x="74635" y="71628"/>
                </a:lnTo>
                <a:lnTo>
                  <a:pt x="68539" y="83820"/>
                </a:lnTo>
                <a:lnTo>
                  <a:pt x="67015" y="91440"/>
                </a:lnTo>
                <a:lnTo>
                  <a:pt x="63967" y="99060"/>
                </a:lnTo>
                <a:lnTo>
                  <a:pt x="62443" y="106680"/>
                </a:lnTo>
                <a:lnTo>
                  <a:pt x="62443" y="11430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2086" y="196572"/>
                </a:lnTo>
                <a:lnTo>
                  <a:pt x="72730" y="238696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123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074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6931" y="114300"/>
                </a:lnTo>
                <a:lnTo>
                  <a:pt x="156931" y="106680"/>
                </a:lnTo>
                <a:lnTo>
                  <a:pt x="153883" y="91440"/>
                </a:lnTo>
                <a:lnTo>
                  <a:pt x="150835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24927" y="53340"/>
                </a:lnTo>
                <a:lnTo>
                  <a:pt x="117307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705302" y="4901391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705302" y="4838007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72348" y="4738255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59" h="302259">
                <a:moveTo>
                  <a:pt x="137160" y="60055"/>
                </a:moveTo>
                <a:lnTo>
                  <a:pt x="7762" y="60055"/>
                </a:lnTo>
                <a:lnTo>
                  <a:pt x="15240" y="59816"/>
                </a:lnTo>
                <a:lnTo>
                  <a:pt x="22717" y="59007"/>
                </a:lnTo>
                <a:lnTo>
                  <a:pt x="63365" y="43529"/>
                </a:lnTo>
                <a:lnTo>
                  <a:pt x="86725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59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762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212378" y="4788131"/>
            <a:ext cx="232930" cy="155864"/>
          </a:xfrm>
          <a:custGeom>
            <a:avLst/>
            <a:gdLst/>
            <a:ahLst/>
            <a:cxnLst/>
            <a:rect l="l" t="t" r="r" b="b"/>
            <a:pathLst>
              <a:path w="341629" h="228600">
                <a:moveTo>
                  <a:pt x="191216" y="36576"/>
                </a:moveTo>
                <a:lnTo>
                  <a:pt x="57912" y="36576"/>
                </a:lnTo>
                <a:lnTo>
                  <a:pt x="64817" y="28884"/>
                </a:lnTo>
                <a:lnTo>
                  <a:pt x="96916" y="5786"/>
                </a:lnTo>
                <a:lnTo>
                  <a:pt x="126492" y="0"/>
                </a:lnTo>
                <a:lnTo>
                  <a:pt x="136755" y="571"/>
                </a:lnTo>
                <a:lnTo>
                  <a:pt x="173807" y="13668"/>
                </a:lnTo>
                <a:lnTo>
                  <a:pt x="191216" y="36576"/>
                </a:lnTo>
                <a:close/>
              </a:path>
              <a:path w="341629" h="228600">
                <a:moveTo>
                  <a:pt x="332946" y="38100"/>
                </a:moveTo>
                <a:lnTo>
                  <a:pt x="192024" y="38100"/>
                </a:lnTo>
                <a:lnTo>
                  <a:pt x="197167" y="30622"/>
                </a:lnTo>
                <a:lnTo>
                  <a:pt x="228004" y="7072"/>
                </a:lnTo>
                <a:lnTo>
                  <a:pt x="259080" y="0"/>
                </a:lnTo>
                <a:lnTo>
                  <a:pt x="267962" y="285"/>
                </a:lnTo>
                <a:lnTo>
                  <a:pt x="306133" y="10287"/>
                </a:lnTo>
                <a:lnTo>
                  <a:pt x="332946" y="38100"/>
                </a:lnTo>
                <a:close/>
              </a:path>
              <a:path w="341629" h="228600">
                <a:moveTo>
                  <a:pt x="60960" y="228600"/>
                </a:moveTo>
                <a:lnTo>
                  <a:pt x="0" y="228600"/>
                </a:lnTo>
                <a:lnTo>
                  <a:pt x="0" y="7620"/>
                </a:lnTo>
                <a:lnTo>
                  <a:pt x="57912" y="7620"/>
                </a:lnTo>
                <a:lnTo>
                  <a:pt x="57912" y="36576"/>
                </a:lnTo>
                <a:lnTo>
                  <a:pt x="191216" y="36576"/>
                </a:lnTo>
                <a:lnTo>
                  <a:pt x="192024" y="38100"/>
                </a:lnTo>
                <a:lnTo>
                  <a:pt x="332946" y="38100"/>
                </a:lnTo>
                <a:lnTo>
                  <a:pt x="335280" y="42672"/>
                </a:lnTo>
                <a:lnTo>
                  <a:pt x="337393" y="48768"/>
                </a:lnTo>
                <a:lnTo>
                  <a:pt x="99060" y="48768"/>
                </a:lnTo>
                <a:lnTo>
                  <a:pt x="96012" y="50292"/>
                </a:lnTo>
                <a:lnTo>
                  <a:pt x="91440" y="51816"/>
                </a:lnTo>
                <a:lnTo>
                  <a:pt x="86868" y="51816"/>
                </a:lnTo>
                <a:lnTo>
                  <a:pt x="77724" y="57912"/>
                </a:lnTo>
                <a:lnTo>
                  <a:pt x="61245" y="92892"/>
                </a:lnTo>
                <a:lnTo>
                  <a:pt x="60960" y="100584"/>
                </a:lnTo>
                <a:lnTo>
                  <a:pt x="60960" y="228600"/>
                </a:lnTo>
                <a:close/>
              </a:path>
              <a:path w="341629" h="228600">
                <a:moveTo>
                  <a:pt x="201168" y="228600"/>
                </a:moveTo>
                <a:lnTo>
                  <a:pt x="140208" y="228600"/>
                </a:lnTo>
                <a:lnTo>
                  <a:pt x="140208" y="85344"/>
                </a:lnTo>
                <a:lnTo>
                  <a:pt x="138684" y="79248"/>
                </a:lnTo>
                <a:lnTo>
                  <a:pt x="138684" y="73152"/>
                </a:lnTo>
                <a:lnTo>
                  <a:pt x="135636" y="67056"/>
                </a:lnTo>
                <a:lnTo>
                  <a:pt x="134112" y="62484"/>
                </a:lnTo>
                <a:lnTo>
                  <a:pt x="129540" y="57912"/>
                </a:lnTo>
                <a:lnTo>
                  <a:pt x="124968" y="54864"/>
                </a:lnTo>
                <a:lnTo>
                  <a:pt x="120396" y="50292"/>
                </a:lnTo>
                <a:lnTo>
                  <a:pt x="112776" y="48768"/>
                </a:lnTo>
                <a:lnTo>
                  <a:pt x="233172" y="48768"/>
                </a:lnTo>
                <a:lnTo>
                  <a:pt x="227076" y="50292"/>
                </a:lnTo>
                <a:lnTo>
                  <a:pt x="220980" y="54864"/>
                </a:lnTo>
                <a:lnTo>
                  <a:pt x="202692" y="85344"/>
                </a:lnTo>
                <a:lnTo>
                  <a:pt x="201168" y="91440"/>
                </a:lnTo>
                <a:lnTo>
                  <a:pt x="201168" y="228600"/>
                </a:lnTo>
                <a:close/>
              </a:path>
              <a:path w="341629" h="228600">
                <a:moveTo>
                  <a:pt x="341376" y="228600"/>
                </a:moveTo>
                <a:lnTo>
                  <a:pt x="280416" y="228600"/>
                </a:lnTo>
                <a:lnTo>
                  <a:pt x="280416" y="88392"/>
                </a:lnTo>
                <a:lnTo>
                  <a:pt x="278892" y="82296"/>
                </a:lnTo>
                <a:lnTo>
                  <a:pt x="278892" y="76200"/>
                </a:lnTo>
                <a:lnTo>
                  <a:pt x="277368" y="70104"/>
                </a:lnTo>
                <a:lnTo>
                  <a:pt x="268224" y="56388"/>
                </a:lnTo>
                <a:lnTo>
                  <a:pt x="263652" y="53340"/>
                </a:lnTo>
                <a:lnTo>
                  <a:pt x="257555" y="50292"/>
                </a:lnTo>
                <a:lnTo>
                  <a:pt x="251460" y="48768"/>
                </a:lnTo>
                <a:lnTo>
                  <a:pt x="337393" y="48768"/>
                </a:lnTo>
                <a:lnTo>
                  <a:pt x="338161" y="50982"/>
                </a:lnTo>
                <a:lnTo>
                  <a:pt x="340042" y="60007"/>
                </a:lnTo>
                <a:lnTo>
                  <a:pt x="341066" y="69889"/>
                </a:lnTo>
                <a:lnTo>
                  <a:pt x="341348" y="79795"/>
                </a:lnTo>
                <a:lnTo>
                  <a:pt x="341376" y="228600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479424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500206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1CB1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575540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1CB1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651394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1CB1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706985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27767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1CB1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777643" y="4788130"/>
            <a:ext cx="156903" cy="160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961562" y="4788131"/>
            <a:ext cx="142355" cy="155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204710" y="4792288"/>
            <a:ext cx="235960" cy="151967"/>
          </a:xfrm>
          <a:custGeom>
            <a:avLst/>
            <a:gdLst/>
            <a:ahLst/>
            <a:cxnLst/>
            <a:rect l="l" t="t" r="r" b="b"/>
            <a:pathLst>
              <a:path w="346075" h="222884">
                <a:moveTo>
                  <a:pt x="134112" y="222504"/>
                </a:moveTo>
                <a:lnTo>
                  <a:pt x="70104" y="222504"/>
                </a:lnTo>
                <a:lnTo>
                  <a:pt x="0" y="0"/>
                </a:lnTo>
                <a:lnTo>
                  <a:pt x="64008" y="0"/>
                </a:lnTo>
                <a:lnTo>
                  <a:pt x="105156" y="150876"/>
                </a:lnTo>
                <a:lnTo>
                  <a:pt x="151653" y="150876"/>
                </a:lnTo>
                <a:lnTo>
                  <a:pt x="134112" y="222504"/>
                </a:lnTo>
                <a:close/>
              </a:path>
              <a:path w="346075" h="222884">
                <a:moveTo>
                  <a:pt x="151653" y="150876"/>
                </a:moveTo>
                <a:lnTo>
                  <a:pt x="105156" y="150876"/>
                </a:lnTo>
                <a:lnTo>
                  <a:pt x="143256" y="0"/>
                </a:lnTo>
                <a:lnTo>
                  <a:pt x="202692" y="0"/>
                </a:lnTo>
                <a:lnTo>
                  <a:pt x="221164" y="73152"/>
                </a:lnTo>
                <a:lnTo>
                  <a:pt x="170688" y="73152"/>
                </a:lnTo>
                <a:lnTo>
                  <a:pt x="151653" y="150876"/>
                </a:lnTo>
                <a:close/>
              </a:path>
              <a:path w="346075" h="222884">
                <a:moveTo>
                  <a:pt x="297378" y="150876"/>
                </a:moveTo>
                <a:lnTo>
                  <a:pt x="240792" y="150876"/>
                </a:lnTo>
                <a:lnTo>
                  <a:pt x="281940" y="0"/>
                </a:lnTo>
                <a:lnTo>
                  <a:pt x="345948" y="0"/>
                </a:lnTo>
                <a:lnTo>
                  <a:pt x="297378" y="150876"/>
                </a:lnTo>
                <a:close/>
              </a:path>
              <a:path w="346075" h="222884">
                <a:moveTo>
                  <a:pt x="274320" y="222504"/>
                </a:moveTo>
                <a:lnTo>
                  <a:pt x="211836" y="222504"/>
                </a:lnTo>
                <a:lnTo>
                  <a:pt x="172212" y="73152"/>
                </a:lnTo>
                <a:lnTo>
                  <a:pt x="221164" y="73152"/>
                </a:lnTo>
                <a:lnTo>
                  <a:pt x="240792" y="150876"/>
                </a:lnTo>
                <a:lnTo>
                  <a:pt x="297378" y="150876"/>
                </a:lnTo>
                <a:lnTo>
                  <a:pt x="274320" y="222504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450974" y="4788131"/>
            <a:ext cx="151058" cy="1600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627620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648401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1CB1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698351" y="4788130"/>
            <a:ext cx="150668" cy="213014"/>
          </a:xfrm>
          <a:custGeom>
            <a:avLst/>
            <a:gdLst/>
            <a:ahLst/>
            <a:cxnLst/>
            <a:rect l="l" t="t" r="r" b="b"/>
            <a:pathLst>
              <a:path w="220979" h="312420">
                <a:moveTo>
                  <a:pt x="95904" y="222504"/>
                </a:moveTo>
                <a:lnTo>
                  <a:pt x="51708" y="214884"/>
                </a:lnTo>
                <a:lnTo>
                  <a:pt x="17347" y="182213"/>
                </a:lnTo>
                <a:lnTo>
                  <a:pt x="3107" y="143613"/>
                </a:lnTo>
                <a:lnTo>
                  <a:pt x="0" y="108966"/>
                </a:lnTo>
                <a:lnTo>
                  <a:pt x="416" y="100083"/>
                </a:lnTo>
                <a:lnTo>
                  <a:pt x="9714" y="59436"/>
                </a:lnTo>
                <a:lnTo>
                  <a:pt x="31182" y="26717"/>
                </a:lnTo>
                <a:lnTo>
                  <a:pt x="64186" y="5143"/>
                </a:lnTo>
                <a:lnTo>
                  <a:pt x="95904" y="0"/>
                </a:lnTo>
                <a:lnTo>
                  <a:pt x="106144" y="571"/>
                </a:lnTo>
                <a:lnTo>
                  <a:pt x="148863" y="19431"/>
                </a:lnTo>
                <a:lnTo>
                  <a:pt x="161436" y="36576"/>
                </a:lnTo>
                <a:lnTo>
                  <a:pt x="220872" y="36576"/>
                </a:lnTo>
                <a:lnTo>
                  <a:pt x="220872" y="45720"/>
                </a:lnTo>
                <a:lnTo>
                  <a:pt x="102000" y="45720"/>
                </a:lnTo>
                <a:lnTo>
                  <a:pt x="94380" y="47244"/>
                </a:lnTo>
                <a:lnTo>
                  <a:pt x="88284" y="51816"/>
                </a:lnTo>
                <a:lnTo>
                  <a:pt x="82188" y="54864"/>
                </a:lnTo>
                <a:lnTo>
                  <a:pt x="77598" y="59459"/>
                </a:lnTo>
                <a:lnTo>
                  <a:pt x="68472" y="71628"/>
                </a:lnTo>
                <a:lnTo>
                  <a:pt x="65424" y="77724"/>
                </a:lnTo>
                <a:lnTo>
                  <a:pt x="62376" y="92964"/>
                </a:lnTo>
                <a:lnTo>
                  <a:pt x="60852" y="102108"/>
                </a:lnTo>
                <a:lnTo>
                  <a:pt x="60852" y="118872"/>
                </a:lnTo>
                <a:lnTo>
                  <a:pt x="71520" y="155448"/>
                </a:lnTo>
                <a:lnTo>
                  <a:pt x="86760" y="170688"/>
                </a:lnTo>
                <a:lnTo>
                  <a:pt x="92856" y="175260"/>
                </a:lnTo>
                <a:lnTo>
                  <a:pt x="102000" y="176784"/>
                </a:lnTo>
                <a:lnTo>
                  <a:pt x="220872" y="176784"/>
                </a:lnTo>
                <a:lnTo>
                  <a:pt x="220872" y="188976"/>
                </a:lnTo>
                <a:lnTo>
                  <a:pt x="161436" y="188976"/>
                </a:lnTo>
                <a:lnTo>
                  <a:pt x="156293" y="197310"/>
                </a:lnTo>
                <a:lnTo>
                  <a:pt x="150006" y="204216"/>
                </a:lnTo>
                <a:lnTo>
                  <a:pt x="114954" y="220980"/>
                </a:lnTo>
                <a:lnTo>
                  <a:pt x="105286" y="222170"/>
                </a:lnTo>
                <a:lnTo>
                  <a:pt x="95904" y="222504"/>
                </a:lnTo>
                <a:close/>
              </a:path>
              <a:path w="220979" h="312420">
                <a:moveTo>
                  <a:pt x="220872" y="36576"/>
                </a:moveTo>
                <a:lnTo>
                  <a:pt x="162960" y="36576"/>
                </a:lnTo>
                <a:lnTo>
                  <a:pt x="162960" y="6095"/>
                </a:lnTo>
                <a:lnTo>
                  <a:pt x="220872" y="6095"/>
                </a:lnTo>
                <a:lnTo>
                  <a:pt x="220872" y="36576"/>
                </a:lnTo>
                <a:close/>
              </a:path>
              <a:path w="220979" h="312420">
                <a:moveTo>
                  <a:pt x="220872" y="176784"/>
                </a:moveTo>
                <a:lnTo>
                  <a:pt x="120288" y="176784"/>
                </a:lnTo>
                <a:lnTo>
                  <a:pt x="127908" y="175260"/>
                </a:lnTo>
                <a:lnTo>
                  <a:pt x="140100" y="169164"/>
                </a:lnTo>
                <a:lnTo>
                  <a:pt x="146196" y="164592"/>
                </a:lnTo>
                <a:lnTo>
                  <a:pt x="155340" y="152400"/>
                </a:lnTo>
                <a:lnTo>
                  <a:pt x="158388" y="146304"/>
                </a:lnTo>
                <a:lnTo>
                  <a:pt x="159912" y="138684"/>
                </a:lnTo>
                <a:lnTo>
                  <a:pt x="162960" y="131064"/>
                </a:lnTo>
                <a:lnTo>
                  <a:pt x="161436" y="88392"/>
                </a:lnTo>
                <a:lnTo>
                  <a:pt x="158388" y="80772"/>
                </a:lnTo>
                <a:lnTo>
                  <a:pt x="156864" y="73152"/>
                </a:lnTo>
                <a:lnTo>
                  <a:pt x="121812" y="45720"/>
                </a:lnTo>
                <a:lnTo>
                  <a:pt x="220872" y="45720"/>
                </a:lnTo>
                <a:lnTo>
                  <a:pt x="220872" y="176784"/>
                </a:lnTo>
                <a:close/>
              </a:path>
              <a:path w="220979" h="312420">
                <a:moveTo>
                  <a:pt x="206865" y="271272"/>
                </a:moveTo>
                <a:lnTo>
                  <a:pt x="114192" y="271272"/>
                </a:lnTo>
                <a:lnTo>
                  <a:pt x="126146" y="270390"/>
                </a:lnTo>
                <a:lnTo>
                  <a:pt x="136671" y="267652"/>
                </a:lnTo>
                <a:lnTo>
                  <a:pt x="162368" y="228981"/>
                </a:lnTo>
                <a:lnTo>
                  <a:pt x="162960" y="188976"/>
                </a:lnTo>
                <a:lnTo>
                  <a:pt x="220872" y="188976"/>
                </a:lnTo>
                <a:lnTo>
                  <a:pt x="219914" y="229028"/>
                </a:lnTo>
                <a:lnTo>
                  <a:pt x="207752" y="270009"/>
                </a:lnTo>
                <a:lnTo>
                  <a:pt x="206865" y="271272"/>
                </a:lnTo>
                <a:close/>
              </a:path>
              <a:path w="220979" h="312420">
                <a:moveTo>
                  <a:pt x="106572" y="312420"/>
                </a:moveTo>
                <a:lnTo>
                  <a:pt x="64186" y="306800"/>
                </a:lnTo>
                <a:lnTo>
                  <a:pt x="28467" y="286702"/>
                </a:lnTo>
                <a:lnTo>
                  <a:pt x="8965" y="250531"/>
                </a:lnTo>
                <a:lnTo>
                  <a:pt x="7512" y="240792"/>
                </a:lnTo>
                <a:lnTo>
                  <a:pt x="68472" y="240792"/>
                </a:lnTo>
                <a:lnTo>
                  <a:pt x="71306" y="249102"/>
                </a:lnTo>
                <a:lnTo>
                  <a:pt x="75140" y="255841"/>
                </a:lnTo>
                <a:lnTo>
                  <a:pt x="114192" y="271272"/>
                </a:lnTo>
                <a:lnTo>
                  <a:pt x="206865" y="271272"/>
                </a:lnTo>
                <a:lnTo>
                  <a:pt x="202584" y="277368"/>
                </a:lnTo>
                <a:lnTo>
                  <a:pt x="167532" y="303276"/>
                </a:lnTo>
                <a:lnTo>
                  <a:pt x="124241" y="311848"/>
                </a:lnTo>
                <a:lnTo>
                  <a:pt x="106572" y="312420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882197" y="4734099"/>
            <a:ext cx="142442" cy="209983"/>
          </a:xfrm>
          <a:custGeom>
            <a:avLst/>
            <a:gdLst/>
            <a:ahLst/>
            <a:cxnLst/>
            <a:rect l="l" t="t" r="r" b="b"/>
            <a:pathLst>
              <a:path w="208915" h="307975">
                <a:moveTo>
                  <a:pt x="60960" y="307848"/>
                </a:moveTo>
                <a:lnTo>
                  <a:pt x="0" y="307848"/>
                </a:lnTo>
                <a:lnTo>
                  <a:pt x="0" y="0"/>
                </a:lnTo>
                <a:lnTo>
                  <a:pt x="60960" y="0"/>
                </a:lnTo>
                <a:lnTo>
                  <a:pt x="60960" y="117348"/>
                </a:lnTo>
                <a:lnTo>
                  <a:pt x="200516" y="117348"/>
                </a:lnTo>
                <a:lnTo>
                  <a:pt x="200787" y="117919"/>
                </a:lnTo>
                <a:lnTo>
                  <a:pt x="203406" y="125515"/>
                </a:lnTo>
                <a:lnTo>
                  <a:pt x="204085" y="128016"/>
                </a:lnTo>
                <a:lnTo>
                  <a:pt x="109728" y="128016"/>
                </a:lnTo>
                <a:lnTo>
                  <a:pt x="98012" y="129111"/>
                </a:lnTo>
                <a:lnTo>
                  <a:pt x="64198" y="163068"/>
                </a:lnTo>
                <a:lnTo>
                  <a:pt x="60960" y="192024"/>
                </a:lnTo>
                <a:lnTo>
                  <a:pt x="60960" y="307848"/>
                </a:lnTo>
                <a:close/>
              </a:path>
              <a:path w="208915" h="307975">
                <a:moveTo>
                  <a:pt x="200516" y="117348"/>
                </a:moveTo>
                <a:lnTo>
                  <a:pt x="62484" y="117348"/>
                </a:lnTo>
                <a:lnTo>
                  <a:pt x="68746" y="107894"/>
                </a:lnTo>
                <a:lnTo>
                  <a:pt x="101869" y="84391"/>
                </a:lnTo>
                <a:lnTo>
                  <a:pt x="128016" y="79248"/>
                </a:lnTo>
                <a:lnTo>
                  <a:pt x="139993" y="79795"/>
                </a:lnTo>
                <a:lnTo>
                  <a:pt x="182308" y="94869"/>
                </a:lnTo>
                <a:lnTo>
                  <a:pt x="200516" y="117348"/>
                </a:lnTo>
                <a:close/>
              </a:path>
              <a:path w="208915" h="307975">
                <a:moveTo>
                  <a:pt x="208788" y="307848"/>
                </a:moveTo>
                <a:lnTo>
                  <a:pt x="147828" y="307848"/>
                </a:lnTo>
                <a:lnTo>
                  <a:pt x="147828" y="182880"/>
                </a:lnTo>
                <a:lnTo>
                  <a:pt x="147280" y="170021"/>
                </a:lnTo>
                <a:lnTo>
                  <a:pt x="127825" y="131445"/>
                </a:lnTo>
                <a:lnTo>
                  <a:pt x="109728" y="128016"/>
                </a:lnTo>
                <a:lnTo>
                  <a:pt x="204085" y="128016"/>
                </a:lnTo>
                <a:lnTo>
                  <a:pt x="208778" y="170021"/>
                </a:lnTo>
                <a:lnTo>
                  <a:pt x="208788" y="307848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8043256" y="4746567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37160" y="291084"/>
                </a:moveTo>
                <a:lnTo>
                  <a:pt x="106680" y="291084"/>
                </a:lnTo>
                <a:lnTo>
                  <a:pt x="99845" y="291060"/>
                </a:lnTo>
                <a:lnTo>
                  <a:pt x="57912" y="281939"/>
                </a:lnTo>
                <a:lnTo>
                  <a:pt x="51816" y="278892"/>
                </a:lnTo>
                <a:lnTo>
                  <a:pt x="36576" y="239268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6220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37160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40208" y="243839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153399" y="4788131"/>
            <a:ext cx="141274" cy="1600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664777" y="3593176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57912" y="38100"/>
                </a:lnTo>
                <a:lnTo>
                  <a:pt x="68580" y="25907"/>
                </a:lnTo>
                <a:lnTo>
                  <a:pt x="71723" y="20788"/>
                </a:lnTo>
                <a:lnTo>
                  <a:pt x="74295" y="14668"/>
                </a:lnTo>
                <a:lnTo>
                  <a:pt x="76295" y="7691"/>
                </a:lnTo>
                <a:lnTo>
                  <a:pt x="77724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795703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940136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084569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343948" y="1904653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64008" y="33528"/>
                </a:lnTo>
                <a:lnTo>
                  <a:pt x="68580" y="25907"/>
                </a:lnTo>
                <a:lnTo>
                  <a:pt x="72604" y="20788"/>
                </a:lnTo>
                <a:lnTo>
                  <a:pt x="75628" y="14668"/>
                </a:lnTo>
                <a:lnTo>
                  <a:pt x="77795" y="7691"/>
                </a:lnTo>
                <a:lnTo>
                  <a:pt x="79248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474873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619307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763740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689715" y="2002328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36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727123" y="2037657"/>
            <a:ext cx="142355" cy="1007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888182" y="2037657"/>
            <a:ext cx="202623" cy="1402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106391" y="2037657"/>
            <a:ext cx="95206" cy="1039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351491" y="4326774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85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410200" y="4381846"/>
            <a:ext cx="142355" cy="1558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584768" y="4381846"/>
            <a:ext cx="154997" cy="209117"/>
          </a:xfrm>
          <a:custGeom>
            <a:avLst/>
            <a:gdLst/>
            <a:ahLst/>
            <a:cxnLst/>
            <a:rect l="l" t="t" r="r" b="b"/>
            <a:pathLst>
              <a:path w="227329" h="306704">
                <a:moveTo>
                  <a:pt x="201415" y="33528"/>
                </a:moveTo>
                <a:lnTo>
                  <a:pt x="59436" y="33528"/>
                </a:lnTo>
                <a:lnTo>
                  <a:pt x="65460" y="25193"/>
                </a:lnTo>
                <a:lnTo>
                  <a:pt x="106299" y="1524"/>
                </a:lnTo>
                <a:lnTo>
                  <a:pt x="126492" y="0"/>
                </a:lnTo>
                <a:lnTo>
                  <a:pt x="138779" y="571"/>
                </a:lnTo>
                <a:lnTo>
                  <a:pt x="181046" y="14906"/>
                </a:lnTo>
                <a:lnTo>
                  <a:pt x="201415" y="33528"/>
                </a:lnTo>
                <a:close/>
              </a:path>
              <a:path w="227329" h="306704">
                <a:moveTo>
                  <a:pt x="60960" y="306324"/>
                </a:moveTo>
                <a:lnTo>
                  <a:pt x="0" y="306324"/>
                </a:lnTo>
                <a:lnTo>
                  <a:pt x="0" y="4572"/>
                </a:lnTo>
                <a:lnTo>
                  <a:pt x="57912" y="4572"/>
                </a:lnTo>
                <a:lnTo>
                  <a:pt x="57912" y="33528"/>
                </a:lnTo>
                <a:lnTo>
                  <a:pt x="201415" y="33528"/>
                </a:lnTo>
                <a:lnTo>
                  <a:pt x="202692" y="35052"/>
                </a:lnTo>
                <a:lnTo>
                  <a:pt x="208978" y="44219"/>
                </a:lnTo>
                <a:lnTo>
                  <a:pt x="209807" y="45720"/>
                </a:lnTo>
                <a:lnTo>
                  <a:pt x="103632" y="45720"/>
                </a:lnTo>
                <a:lnTo>
                  <a:pt x="94488" y="47244"/>
                </a:lnTo>
                <a:lnTo>
                  <a:pt x="88392" y="51816"/>
                </a:lnTo>
                <a:lnTo>
                  <a:pt x="80772" y="56388"/>
                </a:lnTo>
                <a:lnTo>
                  <a:pt x="76200" y="60960"/>
                </a:lnTo>
                <a:lnTo>
                  <a:pt x="61273" y="97416"/>
                </a:lnTo>
                <a:lnTo>
                  <a:pt x="59436" y="117348"/>
                </a:lnTo>
                <a:lnTo>
                  <a:pt x="59697" y="124182"/>
                </a:lnTo>
                <a:lnTo>
                  <a:pt x="60388" y="130873"/>
                </a:lnTo>
                <a:lnTo>
                  <a:pt x="61364" y="137279"/>
                </a:lnTo>
                <a:lnTo>
                  <a:pt x="62484" y="143256"/>
                </a:lnTo>
                <a:lnTo>
                  <a:pt x="64008" y="152400"/>
                </a:lnTo>
                <a:lnTo>
                  <a:pt x="67056" y="160020"/>
                </a:lnTo>
                <a:lnTo>
                  <a:pt x="71628" y="166116"/>
                </a:lnTo>
                <a:lnTo>
                  <a:pt x="76200" y="173736"/>
                </a:lnTo>
                <a:lnTo>
                  <a:pt x="80772" y="178308"/>
                </a:lnTo>
                <a:lnTo>
                  <a:pt x="88392" y="182880"/>
                </a:lnTo>
                <a:lnTo>
                  <a:pt x="103632" y="188976"/>
                </a:lnTo>
                <a:lnTo>
                  <a:pt x="210361" y="188976"/>
                </a:lnTo>
                <a:lnTo>
                  <a:pt x="208978" y="191357"/>
                </a:lnTo>
                <a:lnTo>
                  <a:pt x="202692" y="199644"/>
                </a:lnTo>
                <a:lnTo>
                  <a:pt x="201411" y="201168"/>
                </a:lnTo>
                <a:lnTo>
                  <a:pt x="60960" y="201168"/>
                </a:lnTo>
                <a:lnTo>
                  <a:pt x="60960" y="306324"/>
                </a:lnTo>
                <a:close/>
              </a:path>
              <a:path w="227329" h="306704">
                <a:moveTo>
                  <a:pt x="210361" y="188976"/>
                </a:moveTo>
                <a:lnTo>
                  <a:pt x="112776" y="188976"/>
                </a:lnTo>
                <a:lnTo>
                  <a:pt x="120467" y="188452"/>
                </a:lnTo>
                <a:lnTo>
                  <a:pt x="127444" y="187071"/>
                </a:lnTo>
                <a:lnTo>
                  <a:pt x="158496" y="160020"/>
                </a:lnTo>
                <a:lnTo>
                  <a:pt x="166067" y="110490"/>
                </a:lnTo>
                <a:lnTo>
                  <a:pt x="165735" y="103822"/>
                </a:lnTo>
                <a:lnTo>
                  <a:pt x="164830" y="97416"/>
                </a:lnTo>
                <a:lnTo>
                  <a:pt x="163068" y="91440"/>
                </a:lnTo>
                <a:lnTo>
                  <a:pt x="161544" y="82296"/>
                </a:lnTo>
                <a:lnTo>
                  <a:pt x="158496" y="74676"/>
                </a:lnTo>
                <a:lnTo>
                  <a:pt x="153924" y="68580"/>
                </a:lnTo>
                <a:lnTo>
                  <a:pt x="149352" y="60960"/>
                </a:lnTo>
                <a:lnTo>
                  <a:pt x="144780" y="56388"/>
                </a:lnTo>
                <a:lnTo>
                  <a:pt x="137160" y="51816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9807" y="45720"/>
                </a:lnTo>
                <a:lnTo>
                  <a:pt x="223861" y="84582"/>
                </a:lnTo>
                <a:lnTo>
                  <a:pt x="227076" y="118872"/>
                </a:lnTo>
                <a:lnTo>
                  <a:pt x="226766" y="130278"/>
                </a:lnTo>
                <a:lnTo>
                  <a:pt x="218122" y="173069"/>
                </a:lnTo>
                <a:lnTo>
                  <a:pt x="214122" y="182499"/>
                </a:lnTo>
                <a:lnTo>
                  <a:pt x="210361" y="188976"/>
                </a:lnTo>
                <a:close/>
              </a:path>
              <a:path w="227329" h="306704">
                <a:moveTo>
                  <a:pt x="129540" y="234696"/>
                </a:moveTo>
                <a:lnTo>
                  <a:pt x="91440" y="225552"/>
                </a:lnTo>
                <a:lnTo>
                  <a:pt x="62484" y="201168"/>
                </a:lnTo>
                <a:lnTo>
                  <a:pt x="201411" y="201168"/>
                </a:lnTo>
                <a:lnTo>
                  <a:pt x="162758" y="228909"/>
                </a:lnTo>
                <a:lnTo>
                  <a:pt x="129540" y="23469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764530" y="4386002"/>
            <a:ext cx="142355" cy="1548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925589" y="4340282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18872" y="291084"/>
                </a:moveTo>
                <a:lnTo>
                  <a:pt x="106680" y="291084"/>
                </a:lnTo>
                <a:lnTo>
                  <a:pt x="99845" y="290822"/>
                </a:lnTo>
                <a:lnTo>
                  <a:pt x="93154" y="290131"/>
                </a:lnTo>
                <a:lnTo>
                  <a:pt x="86748" y="289155"/>
                </a:lnTo>
                <a:lnTo>
                  <a:pt x="80772" y="288036"/>
                </a:lnTo>
                <a:lnTo>
                  <a:pt x="71628" y="288036"/>
                </a:lnTo>
                <a:lnTo>
                  <a:pt x="64008" y="284987"/>
                </a:lnTo>
                <a:lnTo>
                  <a:pt x="57912" y="280416"/>
                </a:lnTo>
                <a:lnTo>
                  <a:pt x="51816" y="277368"/>
                </a:lnTo>
                <a:lnTo>
                  <a:pt x="45720" y="272796"/>
                </a:lnTo>
                <a:lnTo>
                  <a:pt x="42672" y="265175"/>
                </a:lnTo>
                <a:lnTo>
                  <a:pt x="40433" y="260032"/>
                </a:lnTo>
                <a:lnTo>
                  <a:pt x="38481" y="253746"/>
                </a:lnTo>
                <a:lnTo>
                  <a:pt x="37099" y="246316"/>
                </a:lnTo>
                <a:lnTo>
                  <a:pt x="36576" y="237744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4696"/>
                </a:lnTo>
                <a:lnTo>
                  <a:pt x="103632" y="237744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26492" y="289560"/>
                </a:lnTo>
                <a:lnTo>
                  <a:pt x="118872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31064" y="243839"/>
                </a:lnTo>
                <a:lnTo>
                  <a:pt x="134112" y="242316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6153150" y="4327813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59"/>
                </a:lnTo>
              </a:path>
            </a:pathLst>
          </a:custGeom>
          <a:ln w="67055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6130290" y="4518313"/>
            <a:ext cx="147638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407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6293427" y="4380808"/>
            <a:ext cx="148590" cy="1600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6451369" y="4386002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636" y="249936"/>
                </a:moveTo>
                <a:lnTo>
                  <a:pt x="56388" y="249936"/>
                </a:lnTo>
                <a:lnTo>
                  <a:pt x="65532" y="248412"/>
                </a:lnTo>
                <a:lnTo>
                  <a:pt x="71628" y="245364"/>
                </a:lnTo>
                <a:lnTo>
                  <a:pt x="74676" y="240792"/>
                </a:lnTo>
                <a:lnTo>
                  <a:pt x="79248" y="234696"/>
                </a:lnTo>
                <a:lnTo>
                  <a:pt x="80772" y="228600"/>
                </a:lnTo>
                <a:lnTo>
                  <a:pt x="80772" y="217932"/>
                </a:lnTo>
                <a:lnTo>
                  <a:pt x="77724" y="208788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45720" y="300228"/>
                </a:lnTo>
                <a:lnTo>
                  <a:pt x="39624" y="298704"/>
                </a:lnTo>
                <a:lnTo>
                  <a:pt x="21336" y="298704"/>
                </a:lnTo>
                <a:lnTo>
                  <a:pt x="21336" y="248412"/>
                </a:lnTo>
                <a:lnTo>
                  <a:pt x="33528" y="248412"/>
                </a:lnTo>
                <a:lnTo>
                  <a:pt x="39624" y="249936"/>
                </a:lnTo>
                <a:lnTo>
                  <a:pt x="135636" y="249936"/>
                </a:lnTo>
                <a:lnTo>
                  <a:pt x="108204" y="288036"/>
                </a:lnTo>
                <a:lnTo>
                  <a:pt x="73699" y="299394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614506" y="4381846"/>
            <a:ext cx="151058" cy="160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790113" y="4381846"/>
            <a:ext cx="97675" cy="1558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1510" y="683722"/>
            <a:ext cx="2602923" cy="2601190"/>
          </a:xfrm>
          <a:custGeom>
            <a:avLst/>
            <a:gdLst/>
            <a:ahLst/>
            <a:cxnLst/>
            <a:rect l="l" t="t" r="r" b="b"/>
            <a:pathLst>
              <a:path w="3817620" h="3815079">
                <a:moveTo>
                  <a:pt x="0" y="0"/>
                </a:moveTo>
                <a:lnTo>
                  <a:pt x="3817619" y="0"/>
                </a:lnTo>
                <a:lnTo>
                  <a:pt x="3817619" y="3814572"/>
                </a:lnTo>
                <a:lnTo>
                  <a:pt x="0" y="3814572"/>
                </a:lnTo>
                <a:lnTo>
                  <a:pt x="0" y="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53197" y="675062"/>
            <a:ext cx="9525" cy="17318"/>
          </a:xfrm>
          <a:custGeom>
            <a:avLst/>
            <a:gdLst/>
            <a:ahLst/>
            <a:cxnLst/>
            <a:rect l="l" t="t" r="r" b="b"/>
            <a:pathLst>
              <a:path w="13970" h="25400">
                <a:moveTo>
                  <a:pt x="0" y="0"/>
                </a:moveTo>
                <a:lnTo>
                  <a:pt x="13716" y="0"/>
                </a:lnTo>
                <a:lnTo>
                  <a:pt x="13716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462029" y="692380"/>
            <a:ext cx="0" cy="2583007"/>
          </a:xfrm>
          <a:custGeom>
            <a:avLst/>
            <a:gdLst/>
            <a:ahLst/>
            <a:cxnLst/>
            <a:rect l="l" t="t" r="r" b="b"/>
            <a:pathLst>
              <a:path h="3788410">
                <a:moveTo>
                  <a:pt x="0" y="0"/>
                </a:moveTo>
                <a:lnTo>
                  <a:pt x="0" y="378841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53197" y="3283613"/>
            <a:ext cx="95683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462549" y="675062"/>
            <a:ext cx="2609417" cy="8659"/>
          </a:xfrm>
          <a:custGeom>
            <a:avLst/>
            <a:gdLst/>
            <a:ahLst/>
            <a:cxnLst/>
            <a:rect l="l" t="t" r="r" b="b"/>
            <a:pathLst>
              <a:path w="3827145" h="12700">
                <a:moveTo>
                  <a:pt x="0" y="12700"/>
                </a:moveTo>
                <a:lnTo>
                  <a:pt x="3826764" y="12700"/>
                </a:lnTo>
                <a:lnTo>
                  <a:pt x="38267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470862" y="688051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063394" y="692380"/>
            <a:ext cx="0" cy="77932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3792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711287" y="4738255"/>
            <a:ext cx="92652" cy="206086"/>
          </a:xfrm>
          <a:custGeom>
            <a:avLst/>
            <a:gdLst/>
            <a:ahLst/>
            <a:cxnLst/>
            <a:rect l="l" t="t" r="r" b="b"/>
            <a:pathLst>
              <a:path w="135889" h="302259">
                <a:moveTo>
                  <a:pt x="135636" y="60055"/>
                </a:moveTo>
                <a:lnTo>
                  <a:pt x="7119" y="60055"/>
                </a:lnTo>
                <a:lnTo>
                  <a:pt x="14668" y="59816"/>
                </a:lnTo>
                <a:lnTo>
                  <a:pt x="22502" y="59007"/>
                </a:lnTo>
                <a:lnTo>
                  <a:pt x="62055" y="43529"/>
                </a:lnTo>
                <a:lnTo>
                  <a:pt x="86058" y="8596"/>
                </a:lnTo>
                <a:lnTo>
                  <a:pt x="88392" y="0"/>
                </a:lnTo>
                <a:lnTo>
                  <a:pt x="135636" y="0"/>
                </a:lnTo>
                <a:lnTo>
                  <a:pt x="135636" y="60055"/>
                </a:lnTo>
                <a:close/>
              </a:path>
              <a:path w="135889" h="302259">
                <a:moveTo>
                  <a:pt x="135636" y="301752"/>
                </a:moveTo>
                <a:lnTo>
                  <a:pt x="74676" y="301752"/>
                </a:lnTo>
                <a:lnTo>
                  <a:pt x="74676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119" y="60055"/>
                </a:lnTo>
                <a:lnTo>
                  <a:pt x="135636" y="60055"/>
                </a:lnTo>
                <a:lnTo>
                  <a:pt x="135636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858865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022002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11211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100043" y="547"/>
                </a:lnTo>
                <a:lnTo>
                  <a:pt x="111211" y="0"/>
                </a:lnTo>
                <a:lnTo>
                  <a:pt x="122380" y="547"/>
                </a:lnTo>
                <a:lnTo>
                  <a:pt x="163004" y="12739"/>
                </a:lnTo>
                <a:lnTo>
                  <a:pt x="195746" y="43505"/>
                </a:lnTo>
                <a:lnTo>
                  <a:pt x="199580" y="50292"/>
                </a:lnTo>
                <a:lnTo>
                  <a:pt x="102067" y="50292"/>
                </a:lnTo>
                <a:lnTo>
                  <a:pt x="83779" y="59436"/>
                </a:lnTo>
                <a:lnTo>
                  <a:pt x="79207" y="65532"/>
                </a:lnTo>
                <a:lnTo>
                  <a:pt x="70063" y="83820"/>
                </a:lnTo>
                <a:lnTo>
                  <a:pt x="67015" y="91440"/>
                </a:lnTo>
                <a:lnTo>
                  <a:pt x="63967" y="106680"/>
                </a:lnTo>
                <a:lnTo>
                  <a:pt x="63967" y="114300"/>
                </a:lnTo>
                <a:lnTo>
                  <a:pt x="62443" y="121920"/>
                </a:lnTo>
                <a:lnTo>
                  <a:pt x="62443" y="137160"/>
                </a:lnTo>
                <a:lnTo>
                  <a:pt x="60919" y="144780"/>
                </a:lnTo>
                <a:lnTo>
                  <a:pt x="60970" y="156972"/>
                </a:lnTo>
                <a:lnTo>
                  <a:pt x="61158" y="162591"/>
                </a:lnTo>
                <a:lnTo>
                  <a:pt x="61681" y="170307"/>
                </a:lnTo>
                <a:lnTo>
                  <a:pt x="62205" y="178593"/>
                </a:lnTo>
                <a:lnTo>
                  <a:pt x="62443" y="187452"/>
                </a:lnTo>
                <a:lnTo>
                  <a:pt x="62944" y="196572"/>
                </a:lnTo>
                <a:lnTo>
                  <a:pt x="64158" y="205549"/>
                </a:lnTo>
                <a:lnTo>
                  <a:pt x="65658" y="214241"/>
                </a:lnTo>
                <a:lnTo>
                  <a:pt x="67015" y="222504"/>
                </a:lnTo>
                <a:lnTo>
                  <a:pt x="87637" y="257222"/>
                </a:lnTo>
                <a:lnTo>
                  <a:pt x="111211" y="263652"/>
                </a:lnTo>
                <a:lnTo>
                  <a:pt x="199827" y="263652"/>
                </a:lnTo>
                <a:lnTo>
                  <a:pt x="195746" y="270652"/>
                </a:lnTo>
                <a:lnTo>
                  <a:pt x="163004" y="302061"/>
                </a:lnTo>
                <a:lnTo>
                  <a:pt x="122380" y="313610"/>
                </a:lnTo>
                <a:lnTo>
                  <a:pt x="111211" y="313944"/>
                </a:lnTo>
                <a:close/>
              </a:path>
              <a:path w="220979" h="314325">
                <a:moveTo>
                  <a:pt x="199827" y="263652"/>
                </a:moveTo>
                <a:lnTo>
                  <a:pt x="111211" y="263652"/>
                </a:lnTo>
                <a:lnTo>
                  <a:pt x="119808" y="263032"/>
                </a:lnTo>
                <a:lnTo>
                  <a:pt x="127404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6931" y="106680"/>
                </a:lnTo>
                <a:lnTo>
                  <a:pt x="156931" y="99060"/>
                </a:lnTo>
                <a:lnTo>
                  <a:pt x="153883" y="9144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31023" y="56388"/>
                </a:lnTo>
                <a:lnTo>
                  <a:pt x="126451" y="53340"/>
                </a:lnTo>
                <a:lnTo>
                  <a:pt x="118831" y="50292"/>
                </a:lnTo>
                <a:lnTo>
                  <a:pt x="199580" y="50292"/>
                </a:lnTo>
                <a:lnTo>
                  <a:pt x="216439" y="98036"/>
                </a:lnTo>
                <a:lnTo>
                  <a:pt x="220939" y="156972"/>
                </a:lnTo>
                <a:lnTo>
                  <a:pt x="220392" y="178069"/>
                </a:lnTo>
                <a:lnTo>
                  <a:pt x="213319" y="231648"/>
                </a:lnTo>
                <a:lnTo>
                  <a:pt x="202270" y="259461"/>
                </a:lnTo>
                <a:lnTo>
                  <a:pt x="199827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186178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961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391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425142" y="4792287"/>
            <a:ext cx="157942" cy="151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686992" y="4738255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60" h="302259">
                <a:moveTo>
                  <a:pt x="137160" y="60055"/>
                </a:moveTo>
                <a:lnTo>
                  <a:pt x="8001" y="60055"/>
                </a:lnTo>
                <a:lnTo>
                  <a:pt x="16002" y="59816"/>
                </a:lnTo>
                <a:lnTo>
                  <a:pt x="24003" y="59007"/>
                </a:lnTo>
                <a:lnTo>
                  <a:pt x="63579" y="43529"/>
                </a:lnTo>
                <a:lnTo>
                  <a:pt x="86939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60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8001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835609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9" y="313944"/>
                </a:moveTo>
                <a:lnTo>
                  <a:pt x="67017" y="306324"/>
                </a:lnTo>
                <a:lnTo>
                  <a:pt x="31965" y="280416"/>
                </a:lnTo>
                <a:lnTo>
                  <a:pt x="12677" y="246554"/>
                </a:lnTo>
                <a:lnTo>
                  <a:pt x="2057" y="197739"/>
                </a:lnTo>
                <a:lnTo>
                  <a:pt x="0" y="155448"/>
                </a:lnTo>
                <a:lnTo>
                  <a:pt x="509" y="135231"/>
                </a:lnTo>
                <a:lnTo>
                  <a:pt x="7581" y="82296"/>
                </a:lnTo>
                <a:lnTo>
                  <a:pt x="25155" y="43505"/>
                </a:lnTo>
                <a:lnTo>
                  <a:pt x="57254" y="12739"/>
                </a:lnTo>
                <a:lnTo>
                  <a:pt x="98521" y="547"/>
                </a:lnTo>
                <a:lnTo>
                  <a:pt x="109689" y="0"/>
                </a:lnTo>
                <a:lnTo>
                  <a:pt x="120857" y="547"/>
                </a:lnTo>
                <a:lnTo>
                  <a:pt x="162124" y="12739"/>
                </a:lnTo>
                <a:lnTo>
                  <a:pt x="194866" y="43505"/>
                </a:lnTo>
                <a:lnTo>
                  <a:pt x="198659" y="50292"/>
                </a:lnTo>
                <a:lnTo>
                  <a:pt x="100545" y="50292"/>
                </a:lnTo>
                <a:lnTo>
                  <a:pt x="88353" y="56388"/>
                </a:lnTo>
                <a:lnTo>
                  <a:pt x="83781" y="59436"/>
                </a:lnTo>
                <a:lnTo>
                  <a:pt x="77685" y="65532"/>
                </a:lnTo>
                <a:lnTo>
                  <a:pt x="68541" y="83820"/>
                </a:lnTo>
                <a:lnTo>
                  <a:pt x="67017" y="91440"/>
                </a:lnTo>
                <a:lnTo>
                  <a:pt x="63969" y="99060"/>
                </a:lnTo>
                <a:lnTo>
                  <a:pt x="62445" y="106680"/>
                </a:lnTo>
                <a:lnTo>
                  <a:pt x="62445" y="114300"/>
                </a:lnTo>
                <a:lnTo>
                  <a:pt x="60921" y="121920"/>
                </a:lnTo>
                <a:lnTo>
                  <a:pt x="60921" y="187452"/>
                </a:lnTo>
                <a:lnTo>
                  <a:pt x="62088" y="196572"/>
                </a:lnTo>
                <a:lnTo>
                  <a:pt x="72732" y="238696"/>
                </a:lnTo>
                <a:lnTo>
                  <a:pt x="109689" y="263652"/>
                </a:lnTo>
                <a:lnTo>
                  <a:pt x="198903" y="263652"/>
                </a:lnTo>
                <a:lnTo>
                  <a:pt x="194866" y="270652"/>
                </a:lnTo>
                <a:lnTo>
                  <a:pt x="162124" y="302061"/>
                </a:lnTo>
                <a:lnTo>
                  <a:pt x="120857" y="313610"/>
                </a:lnTo>
                <a:lnTo>
                  <a:pt x="109689" y="313944"/>
                </a:lnTo>
                <a:close/>
              </a:path>
              <a:path w="220979" h="314325">
                <a:moveTo>
                  <a:pt x="198903" y="263652"/>
                </a:moveTo>
                <a:lnTo>
                  <a:pt x="109689" y="263652"/>
                </a:lnTo>
                <a:lnTo>
                  <a:pt x="118500" y="263032"/>
                </a:lnTo>
                <a:lnTo>
                  <a:pt x="126453" y="260985"/>
                </a:lnTo>
                <a:lnTo>
                  <a:pt x="151075" y="231100"/>
                </a:lnTo>
                <a:lnTo>
                  <a:pt x="158457" y="187452"/>
                </a:lnTo>
                <a:lnTo>
                  <a:pt x="158695" y="178593"/>
                </a:lnTo>
                <a:lnTo>
                  <a:pt x="159219" y="170307"/>
                </a:lnTo>
                <a:lnTo>
                  <a:pt x="159743" y="162591"/>
                </a:lnTo>
                <a:lnTo>
                  <a:pt x="159930" y="156972"/>
                </a:lnTo>
                <a:lnTo>
                  <a:pt x="159981" y="137160"/>
                </a:lnTo>
                <a:lnTo>
                  <a:pt x="158457" y="129540"/>
                </a:lnTo>
                <a:lnTo>
                  <a:pt x="158457" y="121920"/>
                </a:lnTo>
                <a:lnTo>
                  <a:pt x="156933" y="114300"/>
                </a:lnTo>
                <a:lnTo>
                  <a:pt x="156933" y="106680"/>
                </a:lnTo>
                <a:lnTo>
                  <a:pt x="153885" y="91440"/>
                </a:lnTo>
                <a:lnTo>
                  <a:pt x="150837" y="83820"/>
                </a:lnTo>
                <a:lnTo>
                  <a:pt x="149313" y="77724"/>
                </a:lnTo>
                <a:lnTo>
                  <a:pt x="144741" y="71628"/>
                </a:lnTo>
                <a:lnTo>
                  <a:pt x="141693" y="65532"/>
                </a:lnTo>
                <a:lnTo>
                  <a:pt x="137121" y="59436"/>
                </a:lnTo>
                <a:lnTo>
                  <a:pt x="124929" y="53340"/>
                </a:lnTo>
                <a:lnTo>
                  <a:pt x="117309" y="50292"/>
                </a:lnTo>
                <a:lnTo>
                  <a:pt x="198659" y="50292"/>
                </a:lnTo>
                <a:lnTo>
                  <a:pt x="215798" y="98036"/>
                </a:lnTo>
                <a:lnTo>
                  <a:pt x="220941" y="156972"/>
                </a:lnTo>
                <a:lnTo>
                  <a:pt x="220370" y="178069"/>
                </a:lnTo>
                <a:lnTo>
                  <a:pt x="211797" y="231648"/>
                </a:lnTo>
                <a:lnTo>
                  <a:pt x="201320" y="259461"/>
                </a:lnTo>
                <a:lnTo>
                  <a:pt x="198903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998747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99186" y="547"/>
                </a:lnTo>
                <a:lnTo>
                  <a:pt x="109687" y="0"/>
                </a:lnTo>
                <a:lnTo>
                  <a:pt x="121070" y="547"/>
                </a:lnTo>
                <a:lnTo>
                  <a:pt x="162361" y="12739"/>
                </a:lnTo>
                <a:lnTo>
                  <a:pt x="195722" y="43505"/>
                </a:lnTo>
                <a:lnTo>
                  <a:pt x="199458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89875" y="56388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68539" y="83820"/>
                </a:lnTo>
                <a:lnTo>
                  <a:pt x="62443" y="114300"/>
                </a:lnTo>
                <a:lnTo>
                  <a:pt x="62443" y="121920"/>
                </a:lnTo>
                <a:lnTo>
                  <a:pt x="60919" y="129540"/>
                </a:lnTo>
                <a:lnTo>
                  <a:pt x="60943" y="162591"/>
                </a:lnTo>
                <a:lnTo>
                  <a:pt x="61110" y="170307"/>
                </a:lnTo>
                <a:lnTo>
                  <a:pt x="61562" y="178593"/>
                </a:lnTo>
                <a:lnTo>
                  <a:pt x="62443" y="187452"/>
                </a:lnTo>
                <a:lnTo>
                  <a:pt x="62729" y="196572"/>
                </a:lnTo>
                <a:lnTo>
                  <a:pt x="72921" y="238696"/>
                </a:lnTo>
                <a:lnTo>
                  <a:pt x="109687" y="263652"/>
                </a:lnTo>
                <a:lnTo>
                  <a:pt x="199699" y="263652"/>
                </a:lnTo>
                <a:lnTo>
                  <a:pt x="195722" y="270652"/>
                </a:lnTo>
                <a:lnTo>
                  <a:pt x="162361" y="302061"/>
                </a:lnTo>
                <a:lnTo>
                  <a:pt x="121070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9699" y="263652"/>
                </a:moveTo>
                <a:lnTo>
                  <a:pt x="109687" y="263652"/>
                </a:lnTo>
                <a:lnTo>
                  <a:pt x="119165" y="263032"/>
                </a:lnTo>
                <a:lnTo>
                  <a:pt x="127213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9458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2080" y="259461"/>
                </a:lnTo>
                <a:lnTo>
                  <a:pt x="199699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162923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252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123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0543" y="50292"/>
                </a:lnTo>
                <a:lnTo>
                  <a:pt x="88351" y="56388"/>
                </a:lnTo>
                <a:lnTo>
                  <a:pt x="83779" y="59436"/>
                </a:lnTo>
                <a:lnTo>
                  <a:pt x="74635" y="71628"/>
                </a:lnTo>
                <a:lnTo>
                  <a:pt x="68539" y="83820"/>
                </a:lnTo>
                <a:lnTo>
                  <a:pt x="67015" y="91440"/>
                </a:lnTo>
                <a:lnTo>
                  <a:pt x="63967" y="99060"/>
                </a:lnTo>
                <a:lnTo>
                  <a:pt x="62443" y="106680"/>
                </a:lnTo>
                <a:lnTo>
                  <a:pt x="62443" y="11430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2086" y="196572"/>
                </a:lnTo>
                <a:lnTo>
                  <a:pt x="72730" y="238696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123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074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6931" y="114300"/>
                </a:lnTo>
                <a:lnTo>
                  <a:pt x="156931" y="106680"/>
                </a:lnTo>
                <a:lnTo>
                  <a:pt x="153883" y="91440"/>
                </a:lnTo>
                <a:lnTo>
                  <a:pt x="150835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24927" y="53340"/>
                </a:lnTo>
                <a:lnTo>
                  <a:pt x="117307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01887" y="4792287"/>
            <a:ext cx="157942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647112" y="4734098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67" y="93773"/>
                </a:lnTo>
                <a:lnTo>
                  <a:pt x="19859" y="52744"/>
                </a:lnTo>
                <a:lnTo>
                  <a:pt x="43743" y="22621"/>
                </a:lnTo>
                <a:lnTo>
                  <a:pt x="79533" y="4500"/>
                </a:lnTo>
                <a:lnTo>
                  <a:pt x="111252" y="0"/>
                </a:lnTo>
                <a:lnTo>
                  <a:pt x="120396" y="523"/>
                </a:lnTo>
                <a:lnTo>
                  <a:pt x="165163" y="12573"/>
                </a:lnTo>
                <a:lnTo>
                  <a:pt x="199358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298" y="51387"/>
                </a:lnTo>
                <a:lnTo>
                  <a:pt x="68199" y="83629"/>
                </a:lnTo>
                <a:lnTo>
                  <a:pt x="66112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20396" y="128016"/>
                </a:lnTo>
                <a:lnTo>
                  <a:pt x="126492" y="126492"/>
                </a:lnTo>
                <a:lnTo>
                  <a:pt x="132588" y="123444"/>
                </a:lnTo>
                <a:lnTo>
                  <a:pt x="140208" y="120396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3924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54590" y="81962"/>
                </a:lnTo>
                <a:lnTo>
                  <a:pt x="128397" y="53340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764" y="94726"/>
                </a:lnTo>
                <a:lnTo>
                  <a:pt x="210883" y="104775"/>
                </a:lnTo>
                <a:lnTo>
                  <a:pt x="207573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77" y="263652"/>
                </a:moveTo>
                <a:lnTo>
                  <a:pt x="111252" y="263652"/>
                </a:lnTo>
                <a:lnTo>
                  <a:pt x="121015" y="263032"/>
                </a:lnTo>
                <a:lnTo>
                  <a:pt x="129921" y="260985"/>
                </a:lnTo>
                <a:lnTo>
                  <a:pt x="159149" y="227076"/>
                </a:lnTo>
                <a:lnTo>
                  <a:pt x="159941" y="217384"/>
                </a:lnTo>
                <a:lnTo>
                  <a:pt x="159906" y="213360"/>
                </a:lnTo>
                <a:lnTo>
                  <a:pt x="137160" y="176784"/>
                </a:lnTo>
                <a:lnTo>
                  <a:pt x="131064" y="173736"/>
                </a:lnTo>
                <a:lnTo>
                  <a:pt x="123444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51" y="150328"/>
                </a:lnTo>
                <a:lnTo>
                  <a:pt x="216312" y="180379"/>
                </a:lnTo>
                <a:lnTo>
                  <a:pt x="223921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77" y="263652"/>
                </a:lnTo>
                <a:close/>
              </a:path>
              <a:path w="224154" h="314325">
                <a:moveTo>
                  <a:pt x="111252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62484" y="227076"/>
                </a:lnTo>
                <a:lnTo>
                  <a:pt x="64008" y="234696"/>
                </a:lnTo>
                <a:lnTo>
                  <a:pt x="67056" y="240792"/>
                </a:lnTo>
                <a:lnTo>
                  <a:pt x="71628" y="246888"/>
                </a:lnTo>
                <a:lnTo>
                  <a:pt x="80772" y="256032"/>
                </a:lnTo>
                <a:lnTo>
                  <a:pt x="88392" y="259080"/>
                </a:lnTo>
                <a:lnTo>
                  <a:pt x="94488" y="262128"/>
                </a:lnTo>
                <a:lnTo>
                  <a:pt x="102108" y="263652"/>
                </a:lnTo>
                <a:lnTo>
                  <a:pt x="211377" y="263652"/>
                </a:lnTo>
                <a:lnTo>
                  <a:pt x="209788" y="266414"/>
                </a:lnTo>
                <a:lnTo>
                  <a:pt x="182213" y="294989"/>
                </a:lnTo>
                <a:lnTo>
                  <a:pt x="143613" y="310729"/>
                </a:lnTo>
                <a:lnTo>
                  <a:pt x="122420" y="313634"/>
                </a:lnTo>
                <a:lnTo>
                  <a:pt x="111252" y="313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01690" y="4901391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901690" y="4838007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51071" y="4734098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91" y="93773"/>
                </a:lnTo>
                <a:lnTo>
                  <a:pt x="9906" y="82677"/>
                </a:lnTo>
                <a:lnTo>
                  <a:pt x="12763" y="72151"/>
                </a:lnTo>
                <a:lnTo>
                  <a:pt x="16764" y="62484"/>
                </a:lnTo>
                <a:lnTo>
                  <a:pt x="20502" y="52744"/>
                </a:lnTo>
                <a:lnTo>
                  <a:pt x="51625" y="17145"/>
                </a:lnTo>
                <a:lnTo>
                  <a:pt x="89725" y="2095"/>
                </a:lnTo>
                <a:lnTo>
                  <a:pt x="112776" y="0"/>
                </a:lnTo>
                <a:lnTo>
                  <a:pt x="121038" y="523"/>
                </a:lnTo>
                <a:lnTo>
                  <a:pt x="165163" y="12573"/>
                </a:lnTo>
                <a:lnTo>
                  <a:pt x="199358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941" y="51387"/>
                </a:lnTo>
                <a:lnTo>
                  <a:pt x="68199" y="83629"/>
                </a:lnTo>
                <a:lnTo>
                  <a:pt x="66112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20396" y="128016"/>
                </a:lnTo>
                <a:lnTo>
                  <a:pt x="126492" y="126492"/>
                </a:lnTo>
                <a:lnTo>
                  <a:pt x="132588" y="123444"/>
                </a:lnTo>
                <a:lnTo>
                  <a:pt x="140208" y="120396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3924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54590" y="81962"/>
                </a:lnTo>
                <a:lnTo>
                  <a:pt x="128397" y="53340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764" y="94726"/>
                </a:lnTo>
                <a:lnTo>
                  <a:pt x="210883" y="104775"/>
                </a:lnTo>
                <a:lnTo>
                  <a:pt x="207573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77" y="263652"/>
                </a:moveTo>
                <a:lnTo>
                  <a:pt x="111252" y="263652"/>
                </a:lnTo>
                <a:lnTo>
                  <a:pt x="121015" y="263032"/>
                </a:lnTo>
                <a:lnTo>
                  <a:pt x="129921" y="260985"/>
                </a:lnTo>
                <a:lnTo>
                  <a:pt x="159149" y="227076"/>
                </a:lnTo>
                <a:lnTo>
                  <a:pt x="159941" y="217384"/>
                </a:lnTo>
                <a:lnTo>
                  <a:pt x="159906" y="213360"/>
                </a:lnTo>
                <a:lnTo>
                  <a:pt x="137160" y="176784"/>
                </a:lnTo>
                <a:lnTo>
                  <a:pt x="131064" y="173736"/>
                </a:lnTo>
                <a:lnTo>
                  <a:pt x="123444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51" y="150328"/>
                </a:lnTo>
                <a:lnTo>
                  <a:pt x="216312" y="180379"/>
                </a:lnTo>
                <a:lnTo>
                  <a:pt x="223921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77" y="263652"/>
                </a:lnTo>
                <a:close/>
              </a:path>
              <a:path w="224154" h="314325">
                <a:moveTo>
                  <a:pt x="112776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62484" y="227076"/>
                </a:lnTo>
                <a:lnTo>
                  <a:pt x="64008" y="234696"/>
                </a:lnTo>
                <a:lnTo>
                  <a:pt x="67056" y="240792"/>
                </a:lnTo>
                <a:lnTo>
                  <a:pt x="71628" y="246888"/>
                </a:lnTo>
                <a:lnTo>
                  <a:pt x="80772" y="256032"/>
                </a:lnTo>
                <a:lnTo>
                  <a:pt x="88392" y="259080"/>
                </a:lnTo>
                <a:lnTo>
                  <a:pt x="94488" y="262128"/>
                </a:lnTo>
                <a:lnTo>
                  <a:pt x="102108" y="263652"/>
                </a:lnTo>
                <a:lnTo>
                  <a:pt x="211377" y="263652"/>
                </a:lnTo>
                <a:lnTo>
                  <a:pt x="209788" y="266414"/>
                </a:lnTo>
                <a:lnTo>
                  <a:pt x="182213" y="294989"/>
                </a:lnTo>
                <a:lnTo>
                  <a:pt x="143637" y="310729"/>
                </a:lnTo>
                <a:lnTo>
                  <a:pt x="123063" y="313634"/>
                </a:lnTo>
                <a:lnTo>
                  <a:pt x="112776" y="31394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407727" y="4788131"/>
            <a:ext cx="232930" cy="155864"/>
          </a:xfrm>
          <a:custGeom>
            <a:avLst/>
            <a:gdLst/>
            <a:ahLst/>
            <a:cxnLst/>
            <a:rect l="l" t="t" r="r" b="b"/>
            <a:pathLst>
              <a:path w="341629" h="228600">
                <a:moveTo>
                  <a:pt x="191250" y="36576"/>
                </a:moveTo>
                <a:lnTo>
                  <a:pt x="59436" y="36576"/>
                </a:lnTo>
                <a:lnTo>
                  <a:pt x="65674" y="28884"/>
                </a:lnTo>
                <a:lnTo>
                  <a:pt x="96940" y="5786"/>
                </a:lnTo>
                <a:lnTo>
                  <a:pt x="128016" y="0"/>
                </a:lnTo>
                <a:lnTo>
                  <a:pt x="138041" y="571"/>
                </a:lnTo>
                <a:lnTo>
                  <a:pt x="174450" y="13668"/>
                </a:lnTo>
                <a:lnTo>
                  <a:pt x="191250" y="36576"/>
                </a:lnTo>
                <a:close/>
              </a:path>
              <a:path w="341629" h="228600">
                <a:moveTo>
                  <a:pt x="333377" y="38100"/>
                </a:moveTo>
                <a:lnTo>
                  <a:pt x="192024" y="38100"/>
                </a:lnTo>
                <a:lnTo>
                  <a:pt x="198024" y="30622"/>
                </a:lnTo>
                <a:lnTo>
                  <a:pt x="228671" y="7072"/>
                </a:lnTo>
                <a:lnTo>
                  <a:pt x="260604" y="0"/>
                </a:lnTo>
                <a:lnTo>
                  <a:pt x="268819" y="285"/>
                </a:lnTo>
                <a:lnTo>
                  <a:pt x="307276" y="10287"/>
                </a:lnTo>
                <a:lnTo>
                  <a:pt x="333377" y="38100"/>
                </a:lnTo>
                <a:close/>
              </a:path>
              <a:path w="341629" h="228600">
                <a:moveTo>
                  <a:pt x="60960" y="228600"/>
                </a:moveTo>
                <a:lnTo>
                  <a:pt x="0" y="228600"/>
                </a:lnTo>
                <a:lnTo>
                  <a:pt x="0" y="7620"/>
                </a:lnTo>
                <a:lnTo>
                  <a:pt x="57912" y="7620"/>
                </a:lnTo>
                <a:lnTo>
                  <a:pt x="57912" y="36576"/>
                </a:lnTo>
                <a:lnTo>
                  <a:pt x="191250" y="36576"/>
                </a:lnTo>
                <a:lnTo>
                  <a:pt x="192024" y="38100"/>
                </a:lnTo>
                <a:lnTo>
                  <a:pt x="333377" y="38100"/>
                </a:lnTo>
                <a:lnTo>
                  <a:pt x="335280" y="42672"/>
                </a:lnTo>
                <a:lnTo>
                  <a:pt x="337393" y="48768"/>
                </a:lnTo>
                <a:lnTo>
                  <a:pt x="100584" y="48768"/>
                </a:lnTo>
                <a:lnTo>
                  <a:pt x="91440" y="51816"/>
                </a:lnTo>
                <a:lnTo>
                  <a:pt x="86868" y="51816"/>
                </a:lnTo>
                <a:lnTo>
                  <a:pt x="77724" y="57912"/>
                </a:lnTo>
                <a:lnTo>
                  <a:pt x="61245" y="92892"/>
                </a:lnTo>
                <a:lnTo>
                  <a:pt x="61016" y="99060"/>
                </a:lnTo>
                <a:lnTo>
                  <a:pt x="60960" y="228600"/>
                </a:lnTo>
                <a:close/>
              </a:path>
              <a:path w="341629" h="228600">
                <a:moveTo>
                  <a:pt x="201168" y="228600"/>
                </a:moveTo>
                <a:lnTo>
                  <a:pt x="140208" y="228600"/>
                </a:lnTo>
                <a:lnTo>
                  <a:pt x="140208" y="79248"/>
                </a:lnTo>
                <a:lnTo>
                  <a:pt x="137160" y="67056"/>
                </a:lnTo>
                <a:lnTo>
                  <a:pt x="131064" y="57912"/>
                </a:lnTo>
                <a:lnTo>
                  <a:pt x="124968" y="54864"/>
                </a:lnTo>
                <a:lnTo>
                  <a:pt x="120396" y="50292"/>
                </a:lnTo>
                <a:lnTo>
                  <a:pt x="112776" y="48768"/>
                </a:lnTo>
                <a:lnTo>
                  <a:pt x="234695" y="48768"/>
                </a:lnTo>
                <a:lnTo>
                  <a:pt x="227076" y="50292"/>
                </a:lnTo>
                <a:lnTo>
                  <a:pt x="222504" y="54864"/>
                </a:lnTo>
                <a:lnTo>
                  <a:pt x="202692" y="85344"/>
                </a:lnTo>
                <a:lnTo>
                  <a:pt x="202692" y="91440"/>
                </a:lnTo>
                <a:lnTo>
                  <a:pt x="201168" y="99060"/>
                </a:lnTo>
                <a:lnTo>
                  <a:pt x="201168" y="228600"/>
                </a:lnTo>
                <a:close/>
              </a:path>
              <a:path w="341629" h="228600">
                <a:moveTo>
                  <a:pt x="341376" y="228600"/>
                </a:moveTo>
                <a:lnTo>
                  <a:pt x="280416" y="228600"/>
                </a:lnTo>
                <a:lnTo>
                  <a:pt x="280416" y="82296"/>
                </a:lnTo>
                <a:lnTo>
                  <a:pt x="277368" y="70104"/>
                </a:lnTo>
                <a:lnTo>
                  <a:pt x="251460" y="48768"/>
                </a:lnTo>
                <a:lnTo>
                  <a:pt x="337393" y="48768"/>
                </a:lnTo>
                <a:lnTo>
                  <a:pt x="338161" y="50982"/>
                </a:lnTo>
                <a:lnTo>
                  <a:pt x="340042" y="60007"/>
                </a:lnTo>
                <a:lnTo>
                  <a:pt x="341066" y="69889"/>
                </a:lnTo>
                <a:lnTo>
                  <a:pt x="341289" y="77724"/>
                </a:lnTo>
                <a:lnTo>
                  <a:pt x="341376" y="22860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674773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695555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1928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847782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902334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923116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972993" y="4788130"/>
            <a:ext cx="156903" cy="160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157950" y="4788131"/>
            <a:ext cx="142355" cy="155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400059" y="4792288"/>
            <a:ext cx="235960" cy="151967"/>
          </a:xfrm>
          <a:custGeom>
            <a:avLst/>
            <a:gdLst/>
            <a:ahLst/>
            <a:cxnLst/>
            <a:rect l="l" t="t" r="r" b="b"/>
            <a:pathLst>
              <a:path w="346075" h="222884">
                <a:moveTo>
                  <a:pt x="134112" y="222504"/>
                </a:moveTo>
                <a:lnTo>
                  <a:pt x="70104" y="222504"/>
                </a:lnTo>
                <a:lnTo>
                  <a:pt x="0" y="0"/>
                </a:lnTo>
                <a:lnTo>
                  <a:pt x="64008" y="0"/>
                </a:lnTo>
                <a:lnTo>
                  <a:pt x="105156" y="150876"/>
                </a:lnTo>
                <a:lnTo>
                  <a:pt x="152384" y="150876"/>
                </a:lnTo>
                <a:lnTo>
                  <a:pt x="134112" y="222504"/>
                </a:lnTo>
                <a:close/>
              </a:path>
              <a:path w="346075" h="222884">
                <a:moveTo>
                  <a:pt x="152384" y="150876"/>
                </a:moveTo>
                <a:lnTo>
                  <a:pt x="106680" y="150876"/>
                </a:lnTo>
                <a:lnTo>
                  <a:pt x="143256" y="0"/>
                </a:lnTo>
                <a:lnTo>
                  <a:pt x="202692" y="0"/>
                </a:lnTo>
                <a:lnTo>
                  <a:pt x="221164" y="73152"/>
                </a:lnTo>
                <a:lnTo>
                  <a:pt x="172212" y="73152"/>
                </a:lnTo>
                <a:lnTo>
                  <a:pt x="152384" y="150876"/>
                </a:lnTo>
                <a:close/>
              </a:path>
              <a:path w="346075" h="222884">
                <a:moveTo>
                  <a:pt x="298411" y="150876"/>
                </a:moveTo>
                <a:lnTo>
                  <a:pt x="242316" y="150876"/>
                </a:lnTo>
                <a:lnTo>
                  <a:pt x="283464" y="0"/>
                </a:lnTo>
                <a:lnTo>
                  <a:pt x="345948" y="0"/>
                </a:lnTo>
                <a:lnTo>
                  <a:pt x="298411" y="150876"/>
                </a:lnTo>
                <a:close/>
              </a:path>
              <a:path w="346075" h="222884">
                <a:moveTo>
                  <a:pt x="275844" y="222504"/>
                </a:moveTo>
                <a:lnTo>
                  <a:pt x="213360" y="222504"/>
                </a:lnTo>
                <a:lnTo>
                  <a:pt x="173736" y="73152"/>
                </a:lnTo>
                <a:lnTo>
                  <a:pt x="221164" y="73152"/>
                </a:lnTo>
                <a:lnTo>
                  <a:pt x="240792" y="150876"/>
                </a:lnTo>
                <a:lnTo>
                  <a:pt x="298411" y="150876"/>
                </a:lnTo>
                <a:lnTo>
                  <a:pt x="275844" y="22250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646324" y="4788131"/>
            <a:ext cx="151707" cy="160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824007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844789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894709" y="4788130"/>
            <a:ext cx="150668" cy="213014"/>
          </a:xfrm>
          <a:custGeom>
            <a:avLst/>
            <a:gdLst/>
            <a:ahLst/>
            <a:cxnLst/>
            <a:rect l="l" t="t" r="r" b="b"/>
            <a:pathLst>
              <a:path w="220979" h="312420">
                <a:moveTo>
                  <a:pt x="94424" y="222504"/>
                </a:moveTo>
                <a:lnTo>
                  <a:pt x="51752" y="214884"/>
                </a:lnTo>
                <a:lnTo>
                  <a:pt x="21272" y="190500"/>
                </a:lnTo>
                <a:lnTo>
                  <a:pt x="4508" y="153924"/>
                </a:lnTo>
                <a:lnTo>
                  <a:pt x="53" y="115824"/>
                </a:lnTo>
                <a:lnTo>
                  <a:pt x="0" y="108966"/>
                </a:lnTo>
                <a:lnTo>
                  <a:pt x="246" y="100083"/>
                </a:lnTo>
                <a:lnTo>
                  <a:pt x="8900" y="59436"/>
                </a:lnTo>
                <a:lnTo>
                  <a:pt x="30559" y="26717"/>
                </a:lnTo>
                <a:lnTo>
                  <a:pt x="62706" y="5143"/>
                </a:lnTo>
                <a:lnTo>
                  <a:pt x="94424" y="0"/>
                </a:lnTo>
                <a:lnTo>
                  <a:pt x="105330" y="571"/>
                </a:lnTo>
                <a:lnTo>
                  <a:pt x="141763" y="13430"/>
                </a:lnTo>
                <a:lnTo>
                  <a:pt x="161480" y="36576"/>
                </a:lnTo>
                <a:lnTo>
                  <a:pt x="220916" y="36576"/>
                </a:lnTo>
                <a:lnTo>
                  <a:pt x="220916" y="45720"/>
                </a:lnTo>
                <a:lnTo>
                  <a:pt x="102044" y="45720"/>
                </a:lnTo>
                <a:lnTo>
                  <a:pt x="94424" y="47244"/>
                </a:lnTo>
                <a:lnTo>
                  <a:pt x="88328" y="51816"/>
                </a:lnTo>
                <a:lnTo>
                  <a:pt x="82232" y="54864"/>
                </a:lnTo>
                <a:lnTo>
                  <a:pt x="76118" y="59459"/>
                </a:lnTo>
                <a:lnTo>
                  <a:pt x="71564" y="65532"/>
                </a:lnTo>
                <a:lnTo>
                  <a:pt x="65468" y="77724"/>
                </a:lnTo>
                <a:lnTo>
                  <a:pt x="63944" y="85344"/>
                </a:lnTo>
                <a:lnTo>
                  <a:pt x="60896" y="92964"/>
                </a:lnTo>
                <a:lnTo>
                  <a:pt x="60896" y="126492"/>
                </a:lnTo>
                <a:lnTo>
                  <a:pt x="63944" y="141732"/>
                </a:lnTo>
                <a:lnTo>
                  <a:pt x="66992" y="149352"/>
                </a:lnTo>
                <a:lnTo>
                  <a:pt x="71564" y="155448"/>
                </a:lnTo>
                <a:lnTo>
                  <a:pt x="74612" y="161544"/>
                </a:lnTo>
                <a:lnTo>
                  <a:pt x="80708" y="167640"/>
                </a:lnTo>
                <a:lnTo>
                  <a:pt x="86804" y="170688"/>
                </a:lnTo>
                <a:lnTo>
                  <a:pt x="92900" y="175260"/>
                </a:lnTo>
                <a:lnTo>
                  <a:pt x="100520" y="176784"/>
                </a:lnTo>
                <a:lnTo>
                  <a:pt x="220916" y="176784"/>
                </a:lnTo>
                <a:lnTo>
                  <a:pt x="220916" y="188976"/>
                </a:lnTo>
                <a:lnTo>
                  <a:pt x="161480" y="188976"/>
                </a:lnTo>
                <a:lnTo>
                  <a:pt x="155456" y="197310"/>
                </a:lnTo>
                <a:lnTo>
                  <a:pt x="148717" y="204216"/>
                </a:lnTo>
                <a:lnTo>
                  <a:pt x="114046" y="220980"/>
                </a:lnTo>
                <a:lnTo>
                  <a:pt x="104449" y="222170"/>
                </a:lnTo>
                <a:lnTo>
                  <a:pt x="94424" y="222504"/>
                </a:lnTo>
                <a:close/>
              </a:path>
              <a:path w="220979" h="312420">
                <a:moveTo>
                  <a:pt x="220916" y="36576"/>
                </a:moveTo>
                <a:lnTo>
                  <a:pt x="163004" y="36576"/>
                </a:lnTo>
                <a:lnTo>
                  <a:pt x="163004" y="6095"/>
                </a:lnTo>
                <a:lnTo>
                  <a:pt x="220916" y="6095"/>
                </a:lnTo>
                <a:lnTo>
                  <a:pt x="220916" y="36576"/>
                </a:lnTo>
                <a:close/>
              </a:path>
              <a:path w="220979" h="312420">
                <a:moveTo>
                  <a:pt x="220916" y="176784"/>
                </a:moveTo>
                <a:lnTo>
                  <a:pt x="118808" y="176784"/>
                </a:lnTo>
                <a:lnTo>
                  <a:pt x="126428" y="175260"/>
                </a:lnTo>
                <a:lnTo>
                  <a:pt x="132524" y="172212"/>
                </a:lnTo>
                <a:lnTo>
                  <a:pt x="159956" y="138684"/>
                </a:lnTo>
                <a:lnTo>
                  <a:pt x="163004" y="123444"/>
                </a:lnTo>
                <a:lnTo>
                  <a:pt x="163004" y="115824"/>
                </a:lnTo>
                <a:lnTo>
                  <a:pt x="155384" y="73152"/>
                </a:lnTo>
                <a:lnTo>
                  <a:pt x="150812" y="67056"/>
                </a:lnTo>
                <a:lnTo>
                  <a:pt x="147764" y="60960"/>
                </a:lnTo>
                <a:lnTo>
                  <a:pt x="109664" y="45720"/>
                </a:lnTo>
                <a:lnTo>
                  <a:pt x="220916" y="45720"/>
                </a:lnTo>
                <a:lnTo>
                  <a:pt x="220916" y="176784"/>
                </a:lnTo>
                <a:close/>
              </a:path>
              <a:path w="220979" h="312420">
                <a:moveTo>
                  <a:pt x="205563" y="271272"/>
                </a:moveTo>
                <a:lnTo>
                  <a:pt x="112712" y="271272"/>
                </a:lnTo>
                <a:lnTo>
                  <a:pt x="125309" y="270390"/>
                </a:lnTo>
                <a:lnTo>
                  <a:pt x="135763" y="267652"/>
                </a:lnTo>
                <a:lnTo>
                  <a:pt x="162174" y="228981"/>
                </a:lnTo>
                <a:lnTo>
                  <a:pt x="163004" y="188976"/>
                </a:lnTo>
                <a:lnTo>
                  <a:pt x="220916" y="188976"/>
                </a:lnTo>
                <a:lnTo>
                  <a:pt x="219764" y="229028"/>
                </a:lnTo>
                <a:lnTo>
                  <a:pt x="206486" y="270009"/>
                </a:lnTo>
                <a:lnTo>
                  <a:pt x="205563" y="271272"/>
                </a:lnTo>
                <a:close/>
              </a:path>
              <a:path w="220979" h="312420">
                <a:moveTo>
                  <a:pt x="105092" y="312420"/>
                </a:moveTo>
                <a:lnTo>
                  <a:pt x="63587" y="306800"/>
                </a:lnTo>
                <a:lnTo>
                  <a:pt x="28321" y="286702"/>
                </a:lnTo>
                <a:lnTo>
                  <a:pt x="8128" y="250531"/>
                </a:lnTo>
                <a:lnTo>
                  <a:pt x="7556" y="240792"/>
                </a:lnTo>
                <a:lnTo>
                  <a:pt x="66992" y="240792"/>
                </a:lnTo>
                <a:lnTo>
                  <a:pt x="69826" y="249102"/>
                </a:lnTo>
                <a:lnTo>
                  <a:pt x="73660" y="255841"/>
                </a:lnTo>
                <a:lnTo>
                  <a:pt x="112712" y="271272"/>
                </a:lnTo>
                <a:lnTo>
                  <a:pt x="205563" y="271272"/>
                </a:lnTo>
                <a:lnTo>
                  <a:pt x="201104" y="277368"/>
                </a:lnTo>
                <a:lnTo>
                  <a:pt x="166052" y="303276"/>
                </a:lnTo>
                <a:lnTo>
                  <a:pt x="123404" y="311848"/>
                </a:lnTo>
                <a:lnTo>
                  <a:pt x="105092" y="31242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078586" y="4734099"/>
            <a:ext cx="142442" cy="209983"/>
          </a:xfrm>
          <a:custGeom>
            <a:avLst/>
            <a:gdLst/>
            <a:ahLst/>
            <a:cxnLst/>
            <a:rect l="l" t="t" r="r" b="b"/>
            <a:pathLst>
              <a:path w="208915" h="307975">
                <a:moveTo>
                  <a:pt x="60960" y="307848"/>
                </a:moveTo>
                <a:lnTo>
                  <a:pt x="0" y="307848"/>
                </a:lnTo>
                <a:lnTo>
                  <a:pt x="0" y="0"/>
                </a:lnTo>
                <a:lnTo>
                  <a:pt x="60960" y="0"/>
                </a:lnTo>
                <a:lnTo>
                  <a:pt x="60960" y="117348"/>
                </a:lnTo>
                <a:lnTo>
                  <a:pt x="199533" y="117348"/>
                </a:lnTo>
                <a:lnTo>
                  <a:pt x="199834" y="117919"/>
                </a:lnTo>
                <a:lnTo>
                  <a:pt x="202525" y="125515"/>
                </a:lnTo>
                <a:lnTo>
                  <a:pt x="203017" y="128016"/>
                </a:lnTo>
                <a:lnTo>
                  <a:pt x="108204" y="128016"/>
                </a:lnTo>
                <a:lnTo>
                  <a:pt x="96488" y="129111"/>
                </a:lnTo>
                <a:lnTo>
                  <a:pt x="63436" y="163068"/>
                </a:lnTo>
                <a:lnTo>
                  <a:pt x="60960" y="192024"/>
                </a:lnTo>
                <a:lnTo>
                  <a:pt x="60960" y="307848"/>
                </a:lnTo>
                <a:close/>
              </a:path>
              <a:path w="208915" h="307975">
                <a:moveTo>
                  <a:pt x="199533" y="117348"/>
                </a:moveTo>
                <a:lnTo>
                  <a:pt x="62484" y="117348"/>
                </a:lnTo>
                <a:lnTo>
                  <a:pt x="68508" y="107894"/>
                </a:lnTo>
                <a:lnTo>
                  <a:pt x="100560" y="84391"/>
                </a:lnTo>
                <a:lnTo>
                  <a:pt x="126492" y="79248"/>
                </a:lnTo>
                <a:lnTo>
                  <a:pt x="138493" y="79795"/>
                </a:lnTo>
                <a:lnTo>
                  <a:pt x="175093" y="90582"/>
                </a:lnTo>
                <a:lnTo>
                  <a:pt x="199533" y="117348"/>
                </a:lnTo>
                <a:close/>
              </a:path>
              <a:path w="208915" h="307975">
                <a:moveTo>
                  <a:pt x="208788" y="307848"/>
                </a:moveTo>
                <a:lnTo>
                  <a:pt x="147828" y="307848"/>
                </a:lnTo>
                <a:lnTo>
                  <a:pt x="147828" y="182880"/>
                </a:lnTo>
                <a:lnTo>
                  <a:pt x="147256" y="170021"/>
                </a:lnTo>
                <a:lnTo>
                  <a:pt x="126873" y="131445"/>
                </a:lnTo>
                <a:lnTo>
                  <a:pt x="108204" y="128016"/>
                </a:lnTo>
                <a:lnTo>
                  <a:pt x="203017" y="128016"/>
                </a:lnTo>
                <a:lnTo>
                  <a:pt x="204216" y="134112"/>
                </a:lnTo>
                <a:lnTo>
                  <a:pt x="206216" y="142422"/>
                </a:lnTo>
                <a:lnTo>
                  <a:pt x="207645" y="151447"/>
                </a:lnTo>
                <a:lnTo>
                  <a:pt x="208502" y="161329"/>
                </a:lnTo>
                <a:lnTo>
                  <a:pt x="208730" y="170021"/>
                </a:lnTo>
                <a:lnTo>
                  <a:pt x="208788" y="307848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238605" y="4746567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9060" y="67056"/>
                </a:moveTo>
                <a:lnTo>
                  <a:pt x="38100" y="67056"/>
                </a:lnTo>
                <a:lnTo>
                  <a:pt x="38100" y="0"/>
                </a:lnTo>
                <a:lnTo>
                  <a:pt x="99060" y="0"/>
                </a:lnTo>
                <a:lnTo>
                  <a:pt x="99060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38684" y="291084"/>
                </a:moveTo>
                <a:lnTo>
                  <a:pt x="108204" y="291084"/>
                </a:lnTo>
                <a:lnTo>
                  <a:pt x="101346" y="291060"/>
                </a:lnTo>
                <a:lnTo>
                  <a:pt x="57912" y="281939"/>
                </a:lnTo>
                <a:lnTo>
                  <a:pt x="51816" y="278892"/>
                </a:lnTo>
                <a:lnTo>
                  <a:pt x="38212" y="242316"/>
                </a:lnTo>
                <a:lnTo>
                  <a:pt x="38100" y="108204"/>
                </a:lnTo>
                <a:lnTo>
                  <a:pt x="99060" y="108204"/>
                </a:lnTo>
                <a:lnTo>
                  <a:pt x="99060" y="228599"/>
                </a:lnTo>
                <a:lnTo>
                  <a:pt x="100584" y="236220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38684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40208" y="243839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349788" y="4788131"/>
            <a:ext cx="141274" cy="1600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664777" y="3593176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57912" y="38100"/>
                </a:lnTo>
                <a:lnTo>
                  <a:pt x="68580" y="25907"/>
                </a:lnTo>
                <a:lnTo>
                  <a:pt x="71723" y="20788"/>
                </a:lnTo>
                <a:lnTo>
                  <a:pt x="74295" y="14668"/>
                </a:lnTo>
                <a:lnTo>
                  <a:pt x="76295" y="7691"/>
                </a:lnTo>
                <a:lnTo>
                  <a:pt x="77724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795703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940136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084569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343948" y="1904653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64008" y="33528"/>
                </a:lnTo>
                <a:lnTo>
                  <a:pt x="68580" y="25907"/>
                </a:lnTo>
                <a:lnTo>
                  <a:pt x="72604" y="20788"/>
                </a:lnTo>
                <a:lnTo>
                  <a:pt x="75628" y="14668"/>
                </a:lnTo>
                <a:lnTo>
                  <a:pt x="77795" y="7691"/>
                </a:lnTo>
                <a:lnTo>
                  <a:pt x="79248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474873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619307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763740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548794" y="769966"/>
            <a:ext cx="2602057" cy="2601190"/>
          </a:xfrm>
          <a:custGeom>
            <a:avLst/>
            <a:gdLst/>
            <a:ahLst/>
            <a:cxnLst/>
            <a:rect l="l" t="t" r="r" b="b"/>
            <a:pathLst>
              <a:path w="3816350" h="3815079">
                <a:moveTo>
                  <a:pt x="0" y="0"/>
                </a:moveTo>
                <a:lnTo>
                  <a:pt x="3816096" y="0"/>
                </a:lnTo>
                <a:lnTo>
                  <a:pt x="3816096" y="3814571"/>
                </a:lnTo>
                <a:lnTo>
                  <a:pt x="0" y="3814571"/>
                </a:lnTo>
                <a:lnTo>
                  <a:pt x="0" y="0"/>
                </a:lnTo>
                <a:close/>
              </a:path>
            </a:pathLst>
          </a:custGeom>
          <a:solidFill>
            <a:srgbClr val="60D836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540481" y="761307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48794" y="779491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40481" y="3370291"/>
            <a:ext cx="94817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48794" y="765636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557106" y="774729"/>
            <a:ext cx="2602057" cy="0"/>
          </a:xfrm>
          <a:custGeom>
            <a:avLst/>
            <a:gdLst/>
            <a:ahLst/>
            <a:cxnLst/>
            <a:rect l="l" t="t" r="r" b="b"/>
            <a:pathLst>
              <a:path w="3816350">
                <a:moveTo>
                  <a:pt x="0" y="0"/>
                </a:moveTo>
                <a:lnTo>
                  <a:pt x="3816096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150158" y="779491"/>
            <a:ext cx="0" cy="77066"/>
          </a:xfrm>
          <a:custGeom>
            <a:avLst/>
            <a:gdLst/>
            <a:ahLst/>
            <a:cxnLst/>
            <a:rect l="l" t="t" r="r" b="b"/>
            <a:pathLst>
              <a:path h="113030">
                <a:moveTo>
                  <a:pt x="0" y="0"/>
                </a:moveTo>
                <a:lnTo>
                  <a:pt x="0" y="11252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35037" y="856211"/>
            <a:ext cx="2602057" cy="2601190"/>
          </a:xfrm>
          <a:custGeom>
            <a:avLst/>
            <a:gdLst/>
            <a:ahLst/>
            <a:cxnLst/>
            <a:rect l="l" t="t" r="r" b="b"/>
            <a:pathLst>
              <a:path w="3816350" h="3815079">
                <a:moveTo>
                  <a:pt x="0" y="0"/>
                </a:moveTo>
                <a:lnTo>
                  <a:pt x="3816096" y="0"/>
                </a:lnTo>
                <a:lnTo>
                  <a:pt x="3816096" y="3814572"/>
                </a:lnTo>
                <a:lnTo>
                  <a:pt x="0" y="3814572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626725" y="847725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635557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626725" y="3456709"/>
            <a:ext cx="2618508" cy="0"/>
          </a:xfrm>
          <a:custGeom>
            <a:avLst/>
            <a:gdLst/>
            <a:ahLst/>
            <a:cxnLst/>
            <a:rect l="l" t="t" r="r" b="b"/>
            <a:pathLst>
              <a:path w="3840479">
                <a:moveTo>
                  <a:pt x="0" y="0"/>
                </a:moveTo>
                <a:lnTo>
                  <a:pt x="384048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635038" y="852487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644390" y="861580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236402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689715" y="2002328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36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727123" y="2037657"/>
            <a:ext cx="142355" cy="100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888182" y="2037657"/>
            <a:ext cx="202623" cy="140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106391" y="2037657"/>
            <a:ext cx="95206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351491" y="4326774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85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410200" y="4381846"/>
            <a:ext cx="142355" cy="1558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584768" y="4381846"/>
            <a:ext cx="154997" cy="209117"/>
          </a:xfrm>
          <a:custGeom>
            <a:avLst/>
            <a:gdLst/>
            <a:ahLst/>
            <a:cxnLst/>
            <a:rect l="l" t="t" r="r" b="b"/>
            <a:pathLst>
              <a:path w="227329" h="306704">
                <a:moveTo>
                  <a:pt x="201415" y="33528"/>
                </a:moveTo>
                <a:lnTo>
                  <a:pt x="59436" y="33528"/>
                </a:lnTo>
                <a:lnTo>
                  <a:pt x="65460" y="25193"/>
                </a:lnTo>
                <a:lnTo>
                  <a:pt x="106299" y="1524"/>
                </a:lnTo>
                <a:lnTo>
                  <a:pt x="126492" y="0"/>
                </a:lnTo>
                <a:lnTo>
                  <a:pt x="138779" y="571"/>
                </a:lnTo>
                <a:lnTo>
                  <a:pt x="181046" y="14906"/>
                </a:lnTo>
                <a:lnTo>
                  <a:pt x="201415" y="33528"/>
                </a:lnTo>
                <a:close/>
              </a:path>
              <a:path w="227329" h="306704">
                <a:moveTo>
                  <a:pt x="60960" y="306324"/>
                </a:moveTo>
                <a:lnTo>
                  <a:pt x="0" y="306324"/>
                </a:lnTo>
                <a:lnTo>
                  <a:pt x="0" y="4572"/>
                </a:lnTo>
                <a:lnTo>
                  <a:pt x="57912" y="4572"/>
                </a:lnTo>
                <a:lnTo>
                  <a:pt x="57912" y="33528"/>
                </a:lnTo>
                <a:lnTo>
                  <a:pt x="201415" y="33528"/>
                </a:lnTo>
                <a:lnTo>
                  <a:pt x="202692" y="35052"/>
                </a:lnTo>
                <a:lnTo>
                  <a:pt x="208978" y="44219"/>
                </a:lnTo>
                <a:lnTo>
                  <a:pt x="209807" y="45720"/>
                </a:lnTo>
                <a:lnTo>
                  <a:pt x="103632" y="45720"/>
                </a:lnTo>
                <a:lnTo>
                  <a:pt x="94488" y="47244"/>
                </a:lnTo>
                <a:lnTo>
                  <a:pt x="88392" y="51816"/>
                </a:lnTo>
                <a:lnTo>
                  <a:pt x="80772" y="56388"/>
                </a:lnTo>
                <a:lnTo>
                  <a:pt x="76200" y="60960"/>
                </a:lnTo>
                <a:lnTo>
                  <a:pt x="61273" y="97416"/>
                </a:lnTo>
                <a:lnTo>
                  <a:pt x="59436" y="117348"/>
                </a:lnTo>
                <a:lnTo>
                  <a:pt x="59697" y="124182"/>
                </a:lnTo>
                <a:lnTo>
                  <a:pt x="60388" y="130873"/>
                </a:lnTo>
                <a:lnTo>
                  <a:pt x="61364" y="137279"/>
                </a:lnTo>
                <a:lnTo>
                  <a:pt x="62484" y="143256"/>
                </a:lnTo>
                <a:lnTo>
                  <a:pt x="64008" y="152400"/>
                </a:lnTo>
                <a:lnTo>
                  <a:pt x="67056" y="160020"/>
                </a:lnTo>
                <a:lnTo>
                  <a:pt x="71628" y="166116"/>
                </a:lnTo>
                <a:lnTo>
                  <a:pt x="76200" y="173736"/>
                </a:lnTo>
                <a:lnTo>
                  <a:pt x="80772" y="178308"/>
                </a:lnTo>
                <a:lnTo>
                  <a:pt x="88392" y="182880"/>
                </a:lnTo>
                <a:lnTo>
                  <a:pt x="103632" y="188976"/>
                </a:lnTo>
                <a:lnTo>
                  <a:pt x="210361" y="188976"/>
                </a:lnTo>
                <a:lnTo>
                  <a:pt x="208978" y="191357"/>
                </a:lnTo>
                <a:lnTo>
                  <a:pt x="202692" y="199644"/>
                </a:lnTo>
                <a:lnTo>
                  <a:pt x="201411" y="201168"/>
                </a:lnTo>
                <a:lnTo>
                  <a:pt x="60960" y="201168"/>
                </a:lnTo>
                <a:lnTo>
                  <a:pt x="60960" y="306324"/>
                </a:lnTo>
                <a:close/>
              </a:path>
              <a:path w="227329" h="306704">
                <a:moveTo>
                  <a:pt x="210361" y="188976"/>
                </a:moveTo>
                <a:lnTo>
                  <a:pt x="112776" y="188976"/>
                </a:lnTo>
                <a:lnTo>
                  <a:pt x="120467" y="188452"/>
                </a:lnTo>
                <a:lnTo>
                  <a:pt x="127444" y="187071"/>
                </a:lnTo>
                <a:lnTo>
                  <a:pt x="158496" y="160020"/>
                </a:lnTo>
                <a:lnTo>
                  <a:pt x="166067" y="110490"/>
                </a:lnTo>
                <a:lnTo>
                  <a:pt x="165735" y="103822"/>
                </a:lnTo>
                <a:lnTo>
                  <a:pt x="164830" y="97416"/>
                </a:lnTo>
                <a:lnTo>
                  <a:pt x="163068" y="91440"/>
                </a:lnTo>
                <a:lnTo>
                  <a:pt x="161544" y="82296"/>
                </a:lnTo>
                <a:lnTo>
                  <a:pt x="158496" y="74676"/>
                </a:lnTo>
                <a:lnTo>
                  <a:pt x="153924" y="68580"/>
                </a:lnTo>
                <a:lnTo>
                  <a:pt x="149352" y="60960"/>
                </a:lnTo>
                <a:lnTo>
                  <a:pt x="144780" y="56388"/>
                </a:lnTo>
                <a:lnTo>
                  <a:pt x="137160" y="51816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9807" y="45720"/>
                </a:lnTo>
                <a:lnTo>
                  <a:pt x="223861" y="84582"/>
                </a:lnTo>
                <a:lnTo>
                  <a:pt x="227076" y="118872"/>
                </a:lnTo>
                <a:lnTo>
                  <a:pt x="226766" y="130278"/>
                </a:lnTo>
                <a:lnTo>
                  <a:pt x="218122" y="173069"/>
                </a:lnTo>
                <a:lnTo>
                  <a:pt x="214122" y="182499"/>
                </a:lnTo>
                <a:lnTo>
                  <a:pt x="210361" y="188976"/>
                </a:lnTo>
                <a:close/>
              </a:path>
              <a:path w="227329" h="306704">
                <a:moveTo>
                  <a:pt x="129540" y="234696"/>
                </a:moveTo>
                <a:lnTo>
                  <a:pt x="91440" y="225552"/>
                </a:lnTo>
                <a:lnTo>
                  <a:pt x="62484" y="201168"/>
                </a:lnTo>
                <a:lnTo>
                  <a:pt x="201411" y="201168"/>
                </a:lnTo>
                <a:lnTo>
                  <a:pt x="162758" y="228909"/>
                </a:lnTo>
                <a:lnTo>
                  <a:pt x="129540" y="23469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764530" y="4386002"/>
            <a:ext cx="142355" cy="1548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925589" y="4340282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18872" y="291084"/>
                </a:moveTo>
                <a:lnTo>
                  <a:pt x="106680" y="291084"/>
                </a:lnTo>
                <a:lnTo>
                  <a:pt x="99845" y="290822"/>
                </a:lnTo>
                <a:lnTo>
                  <a:pt x="93154" y="290131"/>
                </a:lnTo>
                <a:lnTo>
                  <a:pt x="86748" y="289155"/>
                </a:lnTo>
                <a:lnTo>
                  <a:pt x="80772" y="288036"/>
                </a:lnTo>
                <a:lnTo>
                  <a:pt x="71628" y="288036"/>
                </a:lnTo>
                <a:lnTo>
                  <a:pt x="64008" y="284987"/>
                </a:lnTo>
                <a:lnTo>
                  <a:pt x="57912" y="280416"/>
                </a:lnTo>
                <a:lnTo>
                  <a:pt x="51816" y="277368"/>
                </a:lnTo>
                <a:lnTo>
                  <a:pt x="45720" y="272796"/>
                </a:lnTo>
                <a:lnTo>
                  <a:pt x="42672" y="265175"/>
                </a:lnTo>
                <a:lnTo>
                  <a:pt x="40433" y="260032"/>
                </a:lnTo>
                <a:lnTo>
                  <a:pt x="38481" y="253746"/>
                </a:lnTo>
                <a:lnTo>
                  <a:pt x="37099" y="246316"/>
                </a:lnTo>
                <a:lnTo>
                  <a:pt x="36576" y="237744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4696"/>
                </a:lnTo>
                <a:lnTo>
                  <a:pt x="103632" y="237744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26492" y="289560"/>
                </a:lnTo>
                <a:lnTo>
                  <a:pt x="118872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31064" y="243839"/>
                </a:lnTo>
                <a:lnTo>
                  <a:pt x="134112" y="242316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6153150" y="4327813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59"/>
                </a:lnTo>
              </a:path>
            </a:pathLst>
          </a:custGeom>
          <a:ln w="67055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6130290" y="4518313"/>
            <a:ext cx="147638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407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6293427" y="4380808"/>
            <a:ext cx="148590" cy="160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6451369" y="4386002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636" y="249936"/>
                </a:moveTo>
                <a:lnTo>
                  <a:pt x="56388" y="249936"/>
                </a:lnTo>
                <a:lnTo>
                  <a:pt x="65532" y="248412"/>
                </a:lnTo>
                <a:lnTo>
                  <a:pt x="71628" y="245364"/>
                </a:lnTo>
                <a:lnTo>
                  <a:pt x="74676" y="240792"/>
                </a:lnTo>
                <a:lnTo>
                  <a:pt x="79248" y="234696"/>
                </a:lnTo>
                <a:lnTo>
                  <a:pt x="80772" y="228600"/>
                </a:lnTo>
                <a:lnTo>
                  <a:pt x="80772" y="217932"/>
                </a:lnTo>
                <a:lnTo>
                  <a:pt x="77724" y="208788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45720" y="300228"/>
                </a:lnTo>
                <a:lnTo>
                  <a:pt x="39624" y="298704"/>
                </a:lnTo>
                <a:lnTo>
                  <a:pt x="21336" y="298704"/>
                </a:lnTo>
                <a:lnTo>
                  <a:pt x="21336" y="248412"/>
                </a:lnTo>
                <a:lnTo>
                  <a:pt x="33528" y="248412"/>
                </a:lnTo>
                <a:lnTo>
                  <a:pt x="39624" y="249936"/>
                </a:lnTo>
                <a:lnTo>
                  <a:pt x="135636" y="249936"/>
                </a:lnTo>
                <a:lnTo>
                  <a:pt x="108204" y="288036"/>
                </a:lnTo>
                <a:lnTo>
                  <a:pt x="73699" y="299394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614506" y="4381846"/>
            <a:ext cx="151058" cy="160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790113" y="4381846"/>
            <a:ext cx="97675" cy="1558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4437</TotalTime>
  <Words>35</Words>
  <Application>Microsoft Office PowerPoint</Application>
  <PresentationFormat>Widescreen</PresentationFormat>
  <Paragraphs>18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Antony</dc:creator>
  <cp:lastModifiedBy>Ross, Antony</cp:lastModifiedBy>
  <cp:revision>49</cp:revision>
  <dcterms:created xsi:type="dcterms:W3CDTF">2019-05-17T20:37:11Z</dcterms:created>
  <dcterms:modified xsi:type="dcterms:W3CDTF">2019-10-08T21:58:47Z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f6feb-bc60-48e1-9a65-8f26ae8b4956_Enabled">
    <vt:lpwstr>True</vt:lpwstr>
  </property>
  <property fmtid="{D5CDD505-2E9C-101B-9397-08002B2CF9AE}" pid="3" name="MSIP_Label_3b4f6feb-bc60-48e1-9a65-8f26ae8b4956_SiteId">
    <vt:lpwstr>3bea478c-1684-4a8c-8e85-045ec54ba430</vt:lpwstr>
  </property>
  <property fmtid="{D5CDD505-2E9C-101B-9397-08002B2CF9AE}" pid="4" name="MSIP_Label_3b4f6feb-bc60-48e1-9a65-8f26ae8b4956_Owner">
    <vt:lpwstr>Ross.Antony@principal.com</vt:lpwstr>
  </property>
  <property fmtid="{D5CDD505-2E9C-101B-9397-08002B2CF9AE}" pid="5" name="MSIP_Label_3b4f6feb-bc60-48e1-9a65-8f26ae8b4956_SetDate">
    <vt:lpwstr>2019-05-26T00:23:59.1378025Z</vt:lpwstr>
  </property>
  <property fmtid="{D5CDD505-2E9C-101B-9397-08002B2CF9AE}" pid="6" name="MSIP_Label_3b4f6feb-bc60-48e1-9a65-8f26ae8b4956_Name">
    <vt:lpwstr>Public</vt:lpwstr>
  </property>
  <property fmtid="{D5CDD505-2E9C-101B-9397-08002B2CF9AE}" pid="7" name="MSIP_Label_3b4f6feb-bc60-48e1-9a65-8f26ae8b4956_Application">
    <vt:lpwstr>Microsoft Azure Information Protection</vt:lpwstr>
  </property>
  <property fmtid="{D5CDD505-2E9C-101B-9397-08002B2CF9AE}" pid="8" name="MSIP_Label_3b4f6feb-bc60-48e1-9a65-8f26ae8b4956_Extended_MSFT_Method">
    <vt:lpwstr>Manual</vt:lpwstr>
  </property>
  <property fmtid="{D5CDD505-2E9C-101B-9397-08002B2CF9AE}" pid="9" name="MSIP_Label_af49516a-7525-4936-8880-b1dc1e580865_Enabled">
    <vt:lpwstr>True</vt:lpwstr>
  </property>
  <property fmtid="{D5CDD505-2E9C-101B-9397-08002B2CF9AE}" pid="10" name="MSIP_Label_af49516a-7525-4936-8880-b1dc1e580865_SiteId">
    <vt:lpwstr>3bea478c-1684-4a8c-8e85-045ec54ba430</vt:lpwstr>
  </property>
  <property fmtid="{D5CDD505-2E9C-101B-9397-08002B2CF9AE}" pid="11" name="MSIP_Label_af49516a-7525-4936-8880-b1dc1e580865_Owner">
    <vt:lpwstr>Ross.Antony@principal.com</vt:lpwstr>
  </property>
  <property fmtid="{D5CDD505-2E9C-101B-9397-08002B2CF9AE}" pid="12" name="MSIP_Label_af49516a-7525-4936-8880-b1dc1e580865_SetDate">
    <vt:lpwstr>2019-05-26T00:23:59.1378025Z</vt:lpwstr>
  </property>
  <property fmtid="{D5CDD505-2E9C-101B-9397-08002B2CF9AE}" pid="13" name="MSIP_Label_af49516a-7525-4936-8880-b1dc1e580865_Name">
    <vt:lpwstr>Non-visible label</vt:lpwstr>
  </property>
  <property fmtid="{D5CDD505-2E9C-101B-9397-08002B2CF9AE}" pid="14" name="MSIP_Label_af49516a-7525-4936-8880-b1dc1e580865_Application">
    <vt:lpwstr>Microsoft Azure Information Protection</vt:lpwstr>
  </property>
  <property fmtid="{D5CDD505-2E9C-101B-9397-08002B2CF9AE}" pid="15" name="MSIP_Label_af49516a-7525-4936-8880-b1dc1e580865_Parent">
    <vt:lpwstr>3b4f6feb-bc60-48e1-9a65-8f26ae8b4956</vt:lpwstr>
  </property>
  <property fmtid="{D5CDD505-2E9C-101B-9397-08002B2CF9AE}" pid="16" name="MSIP_Label_af49516a-7525-4936-8880-b1dc1e580865_Extended_MSFT_Method">
    <vt:lpwstr>Manual</vt:lpwstr>
  </property>
  <property fmtid="{D5CDD505-2E9C-101B-9397-08002B2CF9AE}" pid="17" name="Sensitivity">
    <vt:lpwstr>Public Non-visible label</vt:lpwstr>
  </property>
</Properties>
</file>